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6" r:id="rId6"/>
    <p:sldId id="260" r:id="rId7"/>
    <p:sldId id="267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>
        <p:scale>
          <a:sx n="70" d="100"/>
          <a:sy n="70" d="100"/>
        </p:scale>
        <p:origin x="1166" y="3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01BEB8B4-FFF6-BD49-8DDF-A5289CE50E5C}"/>
    <pc:docChg chg="undo custSel addSld delSld modSld sldOrd modMainMaster">
      <pc:chgData name="Niloofar Hosseini" userId="eb3e3110-2622-43cd-88f0-a4c46bd91734" providerId="ADAL" clId="{01BEB8B4-FFF6-BD49-8DDF-A5289CE50E5C}" dt="2024-05-22T14:55:06.714" v="51" actId="20578"/>
      <pc:docMkLst>
        <pc:docMk/>
      </pc:docMkLst>
      <pc:sldChg chg="addSp delSp modSp mod setBg">
        <pc:chgData name="Niloofar Hosseini" userId="eb3e3110-2622-43cd-88f0-a4c46bd91734" providerId="ADAL" clId="{01BEB8B4-FFF6-BD49-8DDF-A5289CE50E5C}" dt="2024-05-22T14:53:57.050" v="36" actId="403"/>
        <pc:sldMkLst>
          <pc:docMk/>
          <pc:sldMk cId="4237980789" sldId="256"/>
        </pc:sldMkLst>
        <pc:spChg chg="add del mod">
          <ac:chgData name="Niloofar Hosseini" userId="eb3e3110-2622-43cd-88f0-a4c46bd91734" providerId="ADAL" clId="{01BEB8B4-FFF6-BD49-8DDF-A5289CE50E5C}" dt="2024-05-22T14:53:18.525" v="29"/>
          <ac:spMkLst>
            <pc:docMk/>
            <pc:sldMk cId="4237980789" sldId="256"/>
            <ac:spMk id="2" creationId="{26AF5C0E-3C5F-139A-9DD4-9C380CEE9C23}"/>
          </ac:spMkLst>
        </pc:spChg>
        <pc:spChg chg="mod">
          <ac:chgData name="Niloofar Hosseini" userId="eb3e3110-2622-43cd-88f0-a4c46bd91734" providerId="ADAL" clId="{01BEB8B4-FFF6-BD49-8DDF-A5289CE50E5C}" dt="2024-05-22T14:53:57.050" v="36" actId="403"/>
          <ac:spMkLst>
            <pc:docMk/>
            <pc:sldMk cId="423798078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3:51.253" v="35" actId="403"/>
        <pc:sldMkLst>
          <pc:docMk/>
          <pc:sldMk cId="1348328664" sldId="257"/>
        </pc:sldMkLst>
        <pc:spChg chg="mod">
          <ac:chgData name="Niloofar Hosseini" userId="eb3e3110-2622-43cd-88f0-a4c46bd91734" providerId="ADAL" clId="{01BEB8B4-FFF6-BD49-8DDF-A5289CE50E5C}" dt="2024-05-22T14:53:51.253" v="35" actId="403"/>
          <ac:spMkLst>
            <pc:docMk/>
            <pc:sldMk cId="1348328664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4:26.625" v="41" actId="20577"/>
        <pc:sldMkLst>
          <pc:docMk/>
          <pc:sldMk cId="3636715469" sldId="258"/>
        </pc:sldMkLst>
        <pc:spChg chg="mod">
          <ac:chgData name="Niloofar Hosseini" userId="eb3e3110-2622-43cd-88f0-a4c46bd91734" providerId="ADAL" clId="{01BEB8B4-FFF6-BD49-8DDF-A5289CE50E5C}" dt="2024-05-22T14:54:26.625" v="41" actId="20577"/>
          <ac:spMkLst>
            <pc:docMk/>
            <pc:sldMk cId="3636715469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01BEB8B4-FFF6-BD49-8DDF-A5289CE50E5C}" dt="2024-05-22T14:54:49.198" v="48" actId="20577"/>
        <pc:sldMkLst>
          <pc:docMk/>
          <pc:sldMk cId="2022287073" sldId="260"/>
        </pc:sldMkLst>
        <pc:spChg chg="mod">
          <ac:chgData name="Niloofar Hosseini" userId="eb3e3110-2622-43cd-88f0-a4c46bd91734" providerId="ADAL" clId="{01BEB8B4-FFF6-BD49-8DDF-A5289CE50E5C}" dt="2024-05-22T14:54:49.198" v="48" actId="20577"/>
          <ac:spMkLst>
            <pc:docMk/>
            <pc:sldMk cId="2022287073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01BEB8B4-FFF6-BD49-8DDF-A5289CE50E5C}" dt="2024-05-22T14:52:18.068" v="8"/>
        <pc:sldMkLst>
          <pc:docMk/>
          <pc:sldMk cId="1256694635" sldId="262"/>
        </pc:sldMkLst>
      </pc:sldChg>
      <pc:sldChg chg="setBg">
        <pc:chgData name="Niloofar Hosseini" userId="eb3e3110-2622-43cd-88f0-a4c46bd91734" providerId="ADAL" clId="{01BEB8B4-FFF6-BD49-8DDF-A5289CE50E5C}" dt="2024-05-22T14:52:14.416" v="6"/>
        <pc:sldMkLst>
          <pc:docMk/>
          <pc:sldMk cId="2588034497" sldId="263"/>
        </pc:sldMkLst>
      </pc:sldChg>
      <pc:sldChg chg="del">
        <pc:chgData name="Niloofar Hosseini" userId="eb3e3110-2622-43cd-88f0-a4c46bd91734" providerId="ADAL" clId="{01BEB8B4-FFF6-BD49-8DDF-A5289CE50E5C}" dt="2024-05-22T14:54:31.059" v="42" actId="2696"/>
        <pc:sldMkLst>
          <pc:docMk/>
          <pc:sldMk cId="2662561879" sldId="264"/>
        </pc:sldMkLst>
      </pc:sldChg>
      <pc:sldChg chg="del">
        <pc:chgData name="Niloofar Hosseini" userId="eb3e3110-2622-43cd-88f0-a4c46bd91734" providerId="ADAL" clId="{01BEB8B4-FFF6-BD49-8DDF-A5289CE50E5C}" dt="2024-05-22T14:55:00.483" v="49" actId="2696"/>
        <pc:sldMkLst>
          <pc:docMk/>
          <pc:sldMk cId="923860560" sldId="265"/>
        </pc:sldMkLst>
      </pc:sldChg>
      <pc:sldChg chg="add ord">
        <pc:chgData name="Niloofar Hosseini" userId="eb3e3110-2622-43cd-88f0-a4c46bd91734" providerId="ADAL" clId="{01BEB8B4-FFF6-BD49-8DDF-A5289CE50E5C}" dt="2024-05-22T14:54:33.995" v="44" actId="20578"/>
        <pc:sldMkLst>
          <pc:docMk/>
          <pc:sldMk cId="4249571036" sldId="266"/>
        </pc:sldMkLst>
      </pc:sldChg>
      <pc:sldChg chg="add ord">
        <pc:chgData name="Niloofar Hosseini" userId="eb3e3110-2622-43cd-88f0-a4c46bd91734" providerId="ADAL" clId="{01BEB8B4-FFF6-BD49-8DDF-A5289CE50E5C}" dt="2024-05-22T14:55:06.714" v="51" actId="20578"/>
        <pc:sldMkLst>
          <pc:docMk/>
          <pc:sldMk cId="2154854065" sldId="267"/>
        </pc:sldMkLst>
      </pc:sldChg>
      <pc:sldMasterChg chg="setBg modSldLayout">
        <pc:chgData name="Niloofar Hosseini" userId="eb3e3110-2622-43cd-88f0-a4c46bd91734" providerId="ADAL" clId="{01BEB8B4-FFF6-BD49-8DDF-A5289CE50E5C}" dt="2024-05-22T14:52:08.846" v="4"/>
        <pc:sldMasterMkLst>
          <pc:docMk/>
          <pc:sldMasterMk cId="1100658836" sldId="2147483648"/>
        </pc:sldMasterMkLst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97340979" sldId="2147483649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702708301" sldId="2147483650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204245163" sldId="2147483651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647159146" sldId="2147483652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3907869008" sldId="2147483653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4056786641" sldId="2147483654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2832599995" sldId="2147483655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773041600" sldId="2147483656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4085689318" sldId="2147483657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1881255271" sldId="2147483658"/>
          </pc:sldLayoutMkLst>
        </pc:sldLayoutChg>
        <pc:sldLayoutChg chg="setBg">
          <pc:chgData name="Niloofar Hosseini" userId="eb3e3110-2622-43cd-88f0-a4c46bd91734" providerId="ADAL" clId="{01BEB8B4-FFF6-BD49-8DDF-A5289CE50E5C}" dt="2024-05-22T14:52:08.846" v="4"/>
          <pc:sldLayoutMkLst>
            <pc:docMk/>
            <pc:sldMasterMk cId="1100658836" sldId="2147483648"/>
            <pc:sldLayoutMk cId="3667890278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1060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73565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9116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9305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520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48873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6965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137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512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517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133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C10311-3A79-43DF-88B4-AEB5D925A1F6}" type="datetimeFigureOut">
              <a:rPr lang="de-DE" smtClean="0"/>
              <a:t>29.04.2025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6023AF-6F8D-4F5D-B977-FA787C7D550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05777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0344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سرمای پاییز زندگی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ای عیسی تنها امیدم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برگ های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پاییزیم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چون ریزد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دانم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کلامت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می ماند باقی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379807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طراوت و شادی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شکوفا کن محبت در قلبم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آبادی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48328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زمستان تنگی و جفا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شنوم صدای بهارم 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دانم دردهای زمان حاضر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هیچ است در قیاس ظهور جلال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36715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طراوت و شادی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شکوفا کن محبت در قلبم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آبادی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49571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گرمای سوزان تابستان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باران رحمتت را بباران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خشکسالی درد و هر تنگی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می پرستم نامت سرودخوانان</a:t>
            </a:r>
          </a:p>
          <a:p>
            <a:pPr algn="ctr" rtl="1">
              <a:lnSpc>
                <a:spcPct val="150000"/>
              </a:lnSpc>
            </a:pPr>
            <a:endParaRPr lang="fa-IR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222870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342075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3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طراوت و شادی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بهارم فقط تویی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شکوفا کن محبت در قلبم</a:t>
            </a:r>
            <a:r>
              <a:rPr lang="en-GB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خداوند آبادی</a:t>
            </a:r>
            <a:endParaRPr lang="en-GB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هر فصل زندگی تو با منی</a:t>
            </a:r>
          </a:p>
          <a:p>
            <a:pPr algn="ctr"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54854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56694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122</Words>
  <Application>Microsoft Office PowerPoint</Application>
  <PresentationFormat>Widescreen</PresentationFormat>
  <Paragraphs>30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2019-10-23T19:00:32Z</dcterms:created>
  <dcterms:modified xsi:type="dcterms:W3CDTF">2025-04-29T14:14:34Z</dcterms:modified>
</cp:coreProperties>
</file>