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65" r:id="rId4"/>
    <p:sldId id="266" r:id="rId5"/>
    <p:sldId id="267" r:id="rId6"/>
    <p:sldId id="268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09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23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93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16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424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60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37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20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25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3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B6DA8-A247-4AE1-BE29-2F64BE356814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15E09-AEC0-44A1-A2B4-71EB4DB20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451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523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553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در  انتظار  روی  تو 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چهره ات  را  بنما 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r>
              <a:rPr lang="fa-IR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آرزوی  قلب  من  عیسی 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94086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088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حمدت گویم تو را ستایم</a:t>
            </a: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حمدت گویم تو را ستایم</a:t>
            </a: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294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553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در  انتظار  روی  تو 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چهره ات  را  بنما 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اشتیاق جان من  عیسی 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271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088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حمدت گویم تو را ستایم</a:t>
            </a: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حمدت گویم تو را ستایم</a:t>
            </a: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33288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553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در  انتظار  روی  تو 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چهره ات  را  بنما </a:t>
            </a: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تا ابد ستایمت عیسی 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2170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5088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حمدت گویم تو را ستایم</a:t>
            </a: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حمدت گویم تو را ستایم</a:t>
            </a: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XB Zar" panose="02000506090000020003" pitchFamily="2" charset="-78"/>
              </a:rPr>
              <a:t> 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4634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891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81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2018-08-22T11:10:59Z</dcterms:created>
  <dcterms:modified xsi:type="dcterms:W3CDTF">2025-04-29T14:11:28Z</dcterms:modified>
</cp:coreProperties>
</file>