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56" r:id="rId3"/>
    <p:sldId id="257" r:id="rId4"/>
    <p:sldId id="258" r:id="rId5"/>
    <p:sldId id="259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7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F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9D41-C5D0-4F4E-BD06-CDFD7AF6284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1283-D753-46C1-870E-3A12827559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8155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9D41-C5D0-4F4E-BD06-CDFD7AF6284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1283-D753-46C1-870E-3A12827559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9127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9D41-C5D0-4F4E-BD06-CDFD7AF6284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1283-D753-46C1-870E-3A12827559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0387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9D41-C5D0-4F4E-BD06-CDFD7AF6284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1283-D753-46C1-870E-3A12827559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0492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9D41-C5D0-4F4E-BD06-CDFD7AF6284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1283-D753-46C1-870E-3A12827559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77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9D41-C5D0-4F4E-BD06-CDFD7AF6284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1283-D753-46C1-870E-3A12827559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8511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9D41-C5D0-4F4E-BD06-CDFD7AF6284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1283-D753-46C1-870E-3A12827559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2221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9D41-C5D0-4F4E-BD06-CDFD7AF6284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1283-D753-46C1-870E-3A12827559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4982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9D41-C5D0-4F4E-BD06-CDFD7AF6284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1283-D753-46C1-870E-3A12827559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6429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9D41-C5D0-4F4E-BD06-CDFD7AF6284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1283-D753-46C1-870E-3A12827559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2694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9D41-C5D0-4F4E-BD06-CDFD7AF6284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1283-D753-46C1-870E-3A12827559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558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39D41-C5D0-4F4E-BD06-CDFD7AF6284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31283-D753-46C1-870E-3A12827559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77080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741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3308598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تمجید کنید سرودها بسرایید</a:t>
            </a:r>
            <a:endParaRPr lang="fa-IR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اندر حضورِ آن مولود زانو زنید</a:t>
            </a:r>
          </a:p>
          <a:p>
            <a:pPr algn="ctr" rtl="1"/>
            <a:r>
              <a:rPr lang="fa-IR" sz="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925037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340093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اندر حضورِ آن مولود</a:t>
            </a:r>
          </a:p>
          <a:p>
            <a:pPr algn="ctr" rtl="1"/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زانو زنید</a:t>
            </a:r>
          </a:p>
          <a:p>
            <a:pPr algn="ctr" rtl="1"/>
            <a:r>
              <a:rPr lang="fa-IR" sz="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98641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4262705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چیزهای کهنه اینک درگذشته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به لطف او همه چیز تازه شده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56879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4262705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معنی و عطر زندگی در عیساست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او محور خوشبختی شماست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76138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4262705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در او باشد جواب هر تقاضا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چون اوست یگانه فرزند خدا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288922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3308598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تمجید کنید سرودها بسرایید</a:t>
            </a:r>
            <a:endParaRPr lang="fa-IR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اندر حضورِ آن مولود زانو زنید</a:t>
            </a:r>
          </a:p>
          <a:p>
            <a:pPr algn="ctr" rtl="1"/>
            <a:r>
              <a:rPr lang="fa-IR" sz="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772851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340093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اندر حضورِ آن مولود</a:t>
            </a:r>
          </a:p>
          <a:p>
            <a:pPr algn="ctr" rtl="1"/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زانو زنید</a:t>
            </a:r>
          </a:p>
          <a:p>
            <a:pPr algn="ctr" rtl="1"/>
            <a:r>
              <a:rPr lang="fa-IR" sz="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586513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06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450892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در آن شب مقدس و فروزان</a:t>
            </a:r>
          </a:p>
          <a:p>
            <a:pPr algn="ctr" rtl="1"/>
            <a:endParaRPr lang="fa-IR" sz="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منجی من مولود گشت در این جهان</a:t>
            </a:r>
          </a:p>
          <a:p>
            <a:pPr algn="ctr" rtl="1"/>
            <a:r>
              <a:rPr lang="fa-IR" sz="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9239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433965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تشنگان عالم در انتظارش</a:t>
            </a:r>
          </a:p>
          <a:p>
            <a:pPr algn="ctr" rtl="1"/>
            <a:endParaRPr lang="fa-IR" sz="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تا او ظاهر شود در جلالش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62873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4355038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کلمه جسم گردید و آشـِکار شد</a:t>
            </a:r>
          </a:p>
          <a:p>
            <a:pPr algn="ctr" rtl="1"/>
            <a:endParaRPr lang="fa-IR" sz="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نوری عظیم بر ما طلوع نمود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51690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3308598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تمجید کنید سرودها بسرایید</a:t>
            </a:r>
            <a:endParaRPr lang="fa-IR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اندر حضورِ آن مولود زانو زنید</a:t>
            </a:r>
          </a:p>
          <a:p>
            <a:pPr algn="ctr" rtl="1"/>
            <a:r>
              <a:rPr lang="fa-IR" sz="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27561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340093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اندر حضورِ آن مولود</a:t>
            </a:r>
          </a:p>
          <a:p>
            <a:pPr algn="ctr" rtl="1"/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زانو زنید</a:t>
            </a:r>
          </a:p>
          <a:p>
            <a:pPr algn="ctr" rtl="1"/>
            <a:r>
              <a:rPr lang="fa-IR" sz="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58685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4170372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حکم مسیح محبت حقیقیست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انجیل او مژده سلامتیست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99522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4262705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در قوت نام مسیح شود دور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غم و اندوه آنگه بخشد سرور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05336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4262705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سرودهای شادمانی نعمت اوست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fa-IR" sz="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همه از رحمت و فیض خداست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181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160</Words>
  <Application>Microsoft Office PowerPoint</Application>
  <PresentationFormat>Widescreen</PresentationFormat>
  <Paragraphs>87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7</cp:revision>
  <dcterms:created xsi:type="dcterms:W3CDTF">2019-12-08T14:42:36Z</dcterms:created>
  <dcterms:modified xsi:type="dcterms:W3CDTF">2025-04-29T14:07:58Z</dcterms:modified>
</cp:coreProperties>
</file>