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62" r:id="rId2"/>
    <p:sldId id="256" r:id="rId3"/>
    <p:sldId id="257" r:id="rId4"/>
    <p:sldId id="258" r:id="rId5"/>
    <p:sldId id="259" r:id="rId6"/>
    <p:sldId id="260" r:id="rId7"/>
    <p:sldId id="261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422"/>
    <p:restoredTop sz="94672"/>
  </p:normalViewPr>
  <p:slideViewPr>
    <p:cSldViewPr snapToGrid="0">
      <p:cViewPr varScale="1">
        <p:scale>
          <a:sx n="81" d="100"/>
          <a:sy n="81" d="100"/>
        </p:scale>
        <p:origin x="917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D6E5B-F6F2-7546-B7C2-0402F1CC0784}" type="datetimeFigureOut">
              <a:rPr lang="en-US" smtClean="0"/>
              <a:t>4/28/2025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3EEBE-7208-8748-86AC-6268CC0E87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86333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D6E5B-F6F2-7546-B7C2-0402F1CC0784}" type="datetimeFigureOut">
              <a:rPr lang="en-US" smtClean="0"/>
              <a:t>4/28/2025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3EEBE-7208-8748-86AC-6268CC0E87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20206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D6E5B-F6F2-7546-B7C2-0402F1CC0784}" type="datetimeFigureOut">
              <a:rPr lang="en-US" smtClean="0"/>
              <a:t>4/28/2025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3EEBE-7208-8748-86AC-6268CC0E87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95103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D6E5B-F6F2-7546-B7C2-0402F1CC0784}" type="datetimeFigureOut">
              <a:rPr lang="en-US" smtClean="0"/>
              <a:t>4/28/2025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3EEBE-7208-8748-86AC-6268CC0E87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52838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D6E5B-F6F2-7546-B7C2-0402F1CC0784}" type="datetimeFigureOut">
              <a:rPr lang="en-US" smtClean="0"/>
              <a:t>4/28/2025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3EEBE-7208-8748-86AC-6268CC0E87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20655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D6E5B-F6F2-7546-B7C2-0402F1CC0784}" type="datetimeFigureOut">
              <a:rPr lang="en-US" smtClean="0"/>
              <a:t>4/28/2025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3EEBE-7208-8748-86AC-6268CC0E87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6713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D6E5B-F6F2-7546-B7C2-0402F1CC0784}" type="datetimeFigureOut">
              <a:rPr lang="en-US" smtClean="0"/>
              <a:t>4/28/2025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3EEBE-7208-8748-86AC-6268CC0E87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77982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D6E5B-F6F2-7546-B7C2-0402F1CC0784}" type="datetimeFigureOut">
              <a:rPr lang="en-US" smtClean="0"/>
              <a:t>4/28/2025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3EEBE-7208-8748-86AC-6268CC0E87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6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D6E5B-F6F2-7546-B7C2-0402F1CC0784}" type="datetimeFigureOut">
              <a:rPr lang="en-US" smtClean="0"/>
              <a:t>4/28/2025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3EEBE-7208-8748-86AC-6268CC0E87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79760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D6E5B-F6F2-7546-B7C2-0402F1CC0784}" type="datetimeFigureOut">
              <a:rPr lang="en-US" smtClean="0"/>
              <a:t>4/28/2025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3EEBE-7208-8748-86AC-6268CC0E87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26322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D6E5B-F6F2-7546-B7C2-0402F1CC0784}" type="datetimeFigureOut">
              <a:rPr lang="en-US" smtClean="0"/>
              <a:t>4/28/2025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3EEBE-7208-8748-86AC-6268CC0E87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72121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3D6E5B-F6F2-7546-B7C2-0402F1CC0784}" type="datetimeFigureOut">
              <a:rPr lang="en-US" smtClean="0"/>
              <a:t>4/28/2025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F3EEBE-7208-8748-86AC-6268CC0E87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707693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158612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2BF3B2D-9278-97A8-975C-75D2E9D1E9B2}"/>
              </a:ext>
            </a:extLst>
          </p:cNvPr>
          <p:cNvSpPr/>
          <p:nvPr/>
        </p:nvSpPr>
        <p:spPr>
          <a:xfrm>
            <a:off x="0" y="0"/>
            <a:ext cx="12192000" cy="6958636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در آخوری پست 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مسیح مولود گشت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ظاهر کرد خدا محبتش را</a:t>
            </a: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(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x</a:t>
            </a: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۲)</a:t>
            </a: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8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5632831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2BF3B2D-9278-97A8-975C-75D2E9D1E9B2}"/>
              </a:ext>
            </a:extLst>
          </p:cNvPr>
          <p:cNvSpPr/>
          <p:nvPr/>
        </p:nvSpPr>
        <p:spPr>
          <a:xfrm>
            <a:off x="0" y="0"/>
            <a:ext cx="12192000" cy="7012497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6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تولد </a:t>
            </a:r>
            <a:r>
              <a:rPr lang="fa-IR" sz="5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بیاب</a:t>
            </a:r>
            <a:r>
              <a:rPr lang="fa-IR" sz="5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در قلبهای ما</a:t>
            </a:r>
          </a:p>
          <a:p>
            <a:pPr algn="ctr" rtl="1">
              <a:lnSpc>
                <a:spcPct val="150000"/>
              </a:lnSpc>
            </a:pPr>
            <a:r>
              <a:rPr lang="fa-IR" sz="5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در قلبهای ما ، مسیح عیسی</a:t>
            </a:r>
            <a:endParaRPr lang="en-US" sz="5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(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x</a:t>
            </a:r>
            <a:r>
              <a:rPr lang="fa-IR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۲)</a:t>
            </a:r>
            <a:endParaRPr lang="en-US" sz="13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9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2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7347798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2BF3B2D-9278-97A8-975C-75D2E9D1E9B2}"/>
              </a:ext>
            </a:extLst>
          </p:cNvPr>
          <p:cNvSpPr/>
          <p:nvPr/>
        </p:nvSpPr>
        <p:spPr>
          <a:xfrm>
            <a:off x="0" y="0"/>
            <a:ext cx="12192000" cy="6958636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نور ازلی ، گردیده عیان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در جسم مسیح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آمد به جهان</a:t>
            </a: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(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x</a:t>
            </a: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۲)</a:t>
            </a: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8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3033158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2BF3B2D-9278-97A8-975C-75D2E9D1E9B2}"/>
              </a:ext>
            </a:extLst>
          </p:cNvPr>
          <p:cNvSpPr/>
          <p:nvPr/>
        </p:nvSpPr>
        <p:spPr>
          <a:xfrm>
            <a:off x="0" y="0"/>
            <a:ext cx="12192000" cy="7012497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6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تولد </a:t>
            </a:r>
            <a:r>
              <a:rPr lang="fa-IR" sz="5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بیاب</a:t>
            </a:r>
            <a:r>
              <a:rPr lang="fa-IR" sz="5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امروز در قلبم</a:t>
            </a:r>
          </a:p>
          <a:p>
            <a:pPr algn="ctr" rtl="1">
              <a:lnSpc>
                <a:spcPct val="150000"/>
              </a:lnSpc>
            </a:pPr>
            <a:r>
              <a:rPr lang="fa-IR" sz="5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با حضور خود ، پر کن </a:t>
            </a:r>
            <a:r>
              <a:rPr lang="fa-IR" sz="5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وجودم</a:t>
            </a:r>
            <a:endParaRPr lang="en-US" sz="5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(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x</a:t>
            </a:r>
            <a:r>
              <a:rPr lang="fa-IR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۲)</a:t>
            </a:r>
            <a:endParaRPr lang="en-US" sz="13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9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2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8101635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2BF3B2D-9278-97A8-975C-75D2E9D1E9B2}"/>
              </a:ext>
            </a:extLst>
          </p:cNvPr>
          <p:cNvSpPr/>
          <p:nvPr/>
        </p:nvSpPr>
        <p:spPr>
          <a:xfrm>
            <a:off x="0" y="0"/>
            <a:ext cx="12192000" cy="6958636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چه مبارک است ، تولد او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پرستش ما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شایسته‌ی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او</a:t>
            </a: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(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x</a:t>
            </a: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۲)</a:t>
            </a: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8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7594618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2BF3B2D-9278-97A8-975C-75D2E9D1E9B2}"/>
              </a:ext>
            </a:extLst>
          </p:cNvPr>
          <p:cNvSpPr/>
          <p:nvPr/>
        </p:nvSpPr>
        <p:spPr>
          <a:xfrm>
            <a:off x="0" y="0"/>
            <a:ext cx="12192000" cy="7012497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6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تولد </a:t>
            </a:r>
            <a:r>
              <a:rPr lang="fa-IR" sz="5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بیاب</a:t>
            </a:r>
            <a:r>
              <a:rPr lang="fa-IR" sz="5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در قلبم عیسی</a:t>
            </a:r>
          </a:p>
          <a:p>
            <a:pPr algn="ctr" rtl="1">
              <a:lnSpc>
                <a:spcPct val="150000"/>
              </a:lnSpc>
            </a:pPr>
            <a:r>
              <a:rPr lang="fa-IR" sz="5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مبارک بساز ، زندگیم را</a:t>
            </a:r>
            <a:endParaRPr lang="en-US" sz="5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(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x</a:t>
            </a:r>
            <a:r>
              <a:rPr lang="fa-IR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۲)</a:t>
            </a:r>
            <a:endParaRPr lang="en-US" sz="13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9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2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5679913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680386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29AF8C"/>
      </a:accent1>
      <a:accent2>
        <a:srgbClr val="97BE49"/>
      </a:accent2>
      <a:accent3>
        <a:srgbClr val="3D9CCC"/>
      </a:accent3>
      <a:accent4>
        <a:srgbClr val="7C60C6"/>
      </a:accent4>
      <a:accent5>
        <a:srgbClr val="C9492C"/>
      </a:accent5>
      <a:accent6>
        <a:srgbClr val="D58C2E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3E4F19A7-A959-40BB-972C-4880BAF8EB0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</TotalTime>
  <Words>89</Words>
  <Application>Microsoft Office PowerPoint</Application>
  <PresentationFormat>Widescreen</PresentationFormat>
  <Paragraphs>27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 Hosseini</dc:creator>
  <cp:lastModifiedBy>Yalda Mirshekar</cp:lastModifiedBy>
  <cp:revision>2</cp:revision>
  <dcterms:created xsi:type="dcterms:W3CDTF">2023-12-11T11:39:07Z</dcterms:created>
  <dcterms:modified xsi:type="dcterms:W3CDTF">2025-04-28T09:53:07Z</dcterms:modified>
</cp:coreProperties>
</file>