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5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3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2431B59-BCC5-BA47-9F97-2B69475BE5F4}"/>
    <pc:docChg chg="undo custSel modSld modMainMaster">
      <pc:chgData name="Niloofar Hosseini" userId="eb3e3110-2622-43cd-88f0-a4c46bd91734" providerId="ADAL" clId="{C2431B59-BCC5-BA47-9F97-2B69475BE5F4}" dt="2024-05-22T14:09:57.383" v="423" actId="255"/>
      <pc:docMkLst>
        <pc:docMk/>
      </pc:docMkLst>
      <pc:sldChg chg="addSp delSp modSp mod setBg">
        <pc:chgData name="Niloofar Hosseini" userId="eb3e3110-2622-43cd-88f0-a4c46bd91734" providerId="ADAL" clId="{C2431B59-BCC5-BA47-9F97-2B69475BE5F4}" dt="2024-05-22T14:04:16.117" v="191" actId="403"/>
        <pc:sldMkLst>
          <pc:docMk/>
          <pc:sldMk cId="1163110791" sldId="256"/>
        </pc:sldMkLst>
        <pc:spChg chg="add del mod">
          <ac:chgData name="Niloofar Hosseini" userId="eb3e3110-2622-43cd-88f0-a4c46bd91734" providerId="ADAL" clId="{C2431B59-BCC5-BA47-9F97-2B69475BE5F4}" dt="2024-05-22T14:04:16.117" v="191" actId="403"/>
          <ac:spMkLst>
            <pc:docMk/>
            <pc:sldMk cId="116311079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2431B59-BCC5-BA47-9F97-2B69475BE5F4}" dt="2024-05-22T14:06:38.640" v="296" actId="403"/>
        <pc:sldMkLst>
          <pc:docMk/>
          <pc:sldMk cId="361847953" sldId="257"/>
        </pc:sldMkLst>
        <pc:spChg chg="mod">
          <ac:chgData name="Niloofar Hosseini" userId="eb3e3110-2622-43cd-88f0-a4c46bd91734" providerId="ADAL" clId="{C2431B59-BCC5-BA47-9F97-2B69475BE5F4}" dt="2024-05-22T14:06:38.640" v="296" actId="403"/>
          <ac:spMkLst>
            <pc:docMk/>
            <pc:sldMk cId="36184795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2431B59-BCC5-BA47-9F97-2B69475BE5F4}" dt="2024-05-22T14:08:27.674" v="358" actId="403"/>
        <pc:sldMkLst>
          <pc:docMk/>
          <pc:sldMk cId="716407215" sldId="258"/>
        </pc:sldMkLst>
        <pc:spChg chg="mod">
          <ac:chgData name="Niloofar Hosseini" userId="eb3e3110-2622-43cd-88f0-a4c46bd91734" providerId="ADAL" clId="{C2431B59-BCC5-BA47-9F97-2B69475BE5F4}" dt="2024-05-22T14:08:27.674" v="358" actId="403"/>
          <ac:spMkLst>
            <pc:docMk/>
            <pc:sldMk cId="716407215" sldId="258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2431B59-BCC5-BA47-9F97-2B69475BE5F4}" dt="2024-05-22T13:58:44.359" v="6"/>
        <pc:sldMkLst>
          <pc:docMk/>
          <pc:sldMk cId="3554617951" sldId="259"/>
        </pc:sldMkLst>
      </pc:sldChg>
      <pc:sldChg chg="setBg">
        <pc:chgData name="Niloofar Hosseini" userId="eb3e3110-2622-43cd-88f0-a4c46bd91734" providerId="ADAL" clId="{C2431B59-BCC5-BA47-9F97-2B69475BE5F4}" dt="2024-05-22T13:58:40.734" v="4"/>
        <pc:sldMkLst>
          <pc:docMk/>
          <pc:sldMk cId="3828057093" sldId="260"/>
        </pc:sldMkLst>
      </pc:sldChg>
      <pc:sldChg chg="modSp mod">
        <pc:chgData name="Niloofar Hosseini" userId="eb3e3110-2622-43cd-88f0-a4c46bd91734" providerId="ADAL" clId="{C2431B59-BCC5-BA47-9F97-2B69475BE5F4}" dt="2024-05-22T14:09:57.383" v="423" actId="255"/>
        <pc:sldMkLst>
          <pc:docMk/>
          <pc:sldMk cId="2704796624" sldId="261"/>
        </pc:sldMkLst>
        <pc:spChg chg="mod">
          <ac:chgData name="Niloofar Hosseini" userId="eb3e3110-2622-43cd-88f0-a4c46bd91734" providerId="ADAL" clId="{C2431B59-BCC5-BA47-9F97-2B69475BE5F4}" dt="2024-05-22T14:09:57.383" v="423" actId="255"/>
          <ac:spMkLst>
            <pc:docMk/>
            <pc:sldMk cId="2704796624" sldId="261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C2431B59-BCC5-BA47-9F97-2B69475BE5F4}" dt="2024-05-22T13:58:35.637" v="2"/>
        <pc:sldMasterMkLst>
          <pc:docMk/>
          <pc:sldMasterMk cId="291820040" sldId="2147483648"/>
        </pc:sldMasterMkLst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847364358" sldId="2147483649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799300552" sldId="2147483650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826728914" sldId="2147483651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289036433" sldId="2147483652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808394509" sldId="2147483653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308709555" sldId="2147483654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2772076234" sldId="2147483655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4126006968" sldId="2147483656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1596935666" sldId="2147483657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161220345" sldId="2147483658"/>
          </pc:sldLayoutMkLst>
        </pc:sldLayoutChg>
        <pc:sldLayoutChg chg="setBg">
          <pc:chgData name="Niloofar Hosseini" userId="eb3e3110-2622-43cd-88f0-a4c46bd91734" providerId="ADAL" clId="{C2431B59-BCC5-BA47-9F97-2B69475BE5F4}" dt="2024-05-22T13:58:35.637" v="2"/>
          <pc:sldLayoutMkLst>
            <pc:docMk/>
            <pc:sldMasterMk cId="291820040" sldId="2147483648"/>
            <pc:sldLayoutMk cId="380621373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24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12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8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78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5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31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21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62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90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5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6B21B-6167-4F09-BC29-47553AA596B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F15E4-A408-4D25-A8E4-DCE6D56CF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242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057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461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روحش در من کار کند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مانند داوود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Davud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11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7E9F9-41AE-D758-B6A6-CB07983DD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72A1FC-8E09-ECF3-DF3A-6C8084DB9DFE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 سرایم سرایم مانند داوود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Davud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112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0AF2A-C4D6-774D-BCF0-B040AC4DD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17E177-1BD2-F667-71BA-6477B95210CC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روحش در من کار کند شنوم مانند سموئیل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Samuel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54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FBEB5-E390-E890-2857-BFFD90DC0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DE96C5-B6D5-D4AC-CB4B-3D34472C5FDF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شنوم شنوم شنوم مانند سموئیل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shenavam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Samuel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5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BEBCC-D1D3-8549-B272-555B575C9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FF3A69-9BDE-8641-8DE0-F3F03661AAAA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روحش در من کار کند اطاعت کنم چون مریم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Etaat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Maryam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3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B293D-6CD5-3F35-03E9-2C8EEF736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6841EF-86D0-B424-7693-EDDD3963514D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اطاعت اطاعت اطاعت کنم چون مریم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Etaat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etaat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Etaat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Maryam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14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9631E-2DCE-3AF0-B07D-4E3063141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17324E-7AA1-C1BB-E466-BA8F75ACEAB2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روحش در من کار کند محبت کنم چون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Isa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72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F9583-C93F-DD65-576D-D6270ADF5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E1C31C-7C0F-01F5-D2D7-F4269B014232}"/>
              </a:ext>
            </a:extLst>
          </p:cNvPr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محبت محبت محبت کنم چون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chon Isa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8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168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2018-08-20T17:08:55Z</dcterms:created>
  <dcterms:modified xsi:type="dcterms:W3CDTF">2026-02-23T14:19:32Z</dcterms:modified>
</cp:coreProperties>
</file>