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  <p:sldId id="256" r:id="rId3"/>
    <p:sldId id="257" r:id="rId4"/>
    <p:sldId id="258" r:id="rId5"/>
    <p:sldId id="261" r:id="rId6"/>
    <p:sldId id="25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5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C2431B59-BCC5-BA47-9F97-2B69475BE5F4}"/>
    <pc:docChg chg="undo custSel modSld modMainMaster">
      <pc:chgData name="Niloofar Hosseini" userId="eb3e3110-2622-43cd-88f0-a4c46bd91734" providerId="ADAL" clId="{C2431B59-BCC5-BA47-9F97-2B69475BE5F4}" dt="2024-05-22T14:09:57.383" v="423" actId="255"/>
      <pc:docMkLst>
        <pc:docMk/>
      </pc:docMkLst>
      <pc:sldChg chg="addSp delSp modSp mod setBg">
        <pc:chgData name="Niloofar Hosseini" userId="eb3e3110-2622-43cd-88f0-a4c46bd91734" providerId="ADAL" clId="{C2431B59-BCC5-BA47-9F97-2B69475BE5F4}" dt="2024-05-22T14:04:16.117" v="191" actId="403"/>
        <pc:sldMkLst>
          <pc:docMk/>
          <pc:sldMk cId="1163110791" sldId="256"/>
        </pc:sldMkLst>
        <pc:spChg chg="add del mod">
          <ac:chgData name="Niloofar Hosseini" userId="eb3e3110-2622-43cd-88f0-a4c46bd91734" providerId="ADAL" clId="{C2431B59-BCC5-BA47-9F97-2B69475BE5F4}" dt="2024-05-22T14:04:16.117" v="191" actId="403"/>
          <ac:spMkLst>
            <pc:docMk/>
            <pc:sldMk cId="1163110791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C2431B59-BCC5-BA47-9F97-2B69475BE5F4}" dt="2024-05-22T14:06:38.640" v="296" actId="403"/>
        <pc:sldMkLst>
          <pc:docMk/>
          <pc:sldMk cId="361847953" sldId="257"/>
        </pc:sldMkLst>
        <pc:spChg chg="mod">
          <ac:chgData name="Niloofar Hosseini" userId="eb3e3110-2622-43cd-88f0-a4c46bd91734" providerId="ADAL" clId="{C2431B59-BCC5-BA47-9F97-2B69475BE5F4}" dt="2024-05-22T14:06:38.640" v="296" actId="403"/>
          <ac:spMkLst>
            <pc:docMk/>
            <pc:sldMk cId="361847953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C2431B59-BCC5-BA47-9F97-2B69475BE5F4}" dt="2024-05-22T14:08:27.674" v="358" actId="403"/>
        <pc:sldMkLst>
          <pc:docMk/>
          <pc:sldMk cId="716407215" sldId="258"/>
        </pc:sldMkLst>
        <pc:spChg chg="mod">
          <ac:chgData name="Niloofar Hosseini" userId="eb3e3110-2622-43cd-88f0-a4c46bd91734" providerId="ADAL" clId="{C2431B59-BCC5-BA47-9F97-2B69475BE5F4}" dt="2024-05-22T14:08:27.674" v="358" actId="403"/>
          <ac:spMkLst>
            <pc:docMk/>
            <pc:sldMk cId="716407215" sldId="258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C2431B59-BCC5-BA47-9F97-2B69475BE5F4}" dt="2024-05-22T13:58:44.359" v="6"/>
        <pc:sldMkLst>
          <pc:docMk/>
          <pc:sldMk cId="3554617951" sldId="259"/>
        </pc:sldMkLst>
      </pc:sldChg>
      <pc:sldChg chg="setBg">
        <pc:chgData name="Niloofar Hosseini" userId="eb3e3110-2622-43cd-88f0-a4c46bd91734" providerId="ADAL" clId="{C2431B59-BCC5-BA47-9F97-2B69475BE5F4}" dt="2024-05-22T13:58:40.734" v="4"/>
        <pc:sldMkLst>
          <pc:docMk/>
          <pc:sldMk cId="3828057093" sldId="260"/>
        </pc:sldMkLst>
      </pc:sldChg>
      <pc:sldChg chg="modSp mod">
        <pc:chgData name="Niloofar Hosseini" userId="eb3e3110-2622-43cd-88f0-a4c46bd91734" providerId="ADAL" clId="{C2431B59-BCC5-BA47-9F97-2B69475BE5F4}" dt="2024-05-22T14:09:57.383" v="423" actId="255"/>
        <pc:sldMkLst>
          <pc:docMk/>
          <pc:sldMk cId="2704796624" sldId="261"/>
        </pc:sldMkLst>
        <pc:spChg chg="mod">
          <ac:chgData name="Niloofar Hosseini" userId="eb3e3110-2622-43cd-88f0-a4c46bd91734" providerId="ADAL" clId="{C2431B59-BCC5-BA47-9F97-2B69475BE5F4}" dt="2024-05-22T14:09:57.383" v="423" actId="255"/>
          <ac:spMkLst>
            <pc:docMk/>
            <pc:sldMk cId="2704796624" sldId="261"/>
            <ac:spMk id="4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C2431B59-BCC5-BA47-9F97-2B69475BE5F4}" dt="2024-05-22T13:58:35.637" v="2"/>
        <pc:sldMasterMkLst>
          <pc:docMk/>
          <pc:sldMasterMk cId="291820040" sldId="2147483648"/>
        </pc:sldMasterMkLst>
        <pc:sldLayoutChg chg="setBg">
          <pc:chgData name="Niloofar Hosseini" userId="eb3e3110-2622-43cd-88f0-a4c46bd91734" providerId="ADAL" clId="{C2431B59-BCC5-BA47-9F97-2B69475BE5F4}" dt="2024-05-22T13:58:35.637" v="2"/>
          <pc:sldLayoutMkLst>
            <pc:docMk/>
            <pc:sldMasterMk cId="291820040" sldId="2147483648"/>
            <pc:sldLayoutMk cId="847364358" sldId="2147483649"/>
          </pc:sldLayoutMkLst>
        </pc:sldLayoutChg>
        <pc:sldLayoutChg chg="setBg">
          <pc:chgData name="Niloofar Hosseini" userId="eb3e3110-2622-43cd-88f0-a4c46bd91734" providerId="ADAL" clId="{C2431B59-BCC5-BA47-9F97-2B69475BE5F4}" dt="2024-05-22T13:58:35.637" v="2"/>
          <pc:sldLayoutMkLst>
            <pc:docMk/>
            <pc:sldMasterMk cId="291820040" sldId="2147483648"/>
            <pc:sldLayoutMk cId="799300552" sldId="2147483650"/>
          </pc:sldLayoutMkLst>
        </pc:sldLayoutChg>
        <pc:sldLayoutChg chg="setBg">
          <pc:chgData name="Niloofar Hosseini" userId="eb3e3110-2622-43cd-88f0-a4c46bd91734" providerId="ADAL" clId="{C2431B59-BCC5-BA47-9F97-2B69475BE5F4}" dt="2024-05-22T13:58:35.637" v="2"/>
          <pc:sldLayoutMkLst>
            <pc:docMk/>
            <pc:sldMasterMk cId="291820040" sldId="2147483648"/>
            <pc:sldLayoutMk cId="1826728914" sldId="2147483651"/>
          </pc:sldLayoutMkLst>
        </pc:sldLayoutChg>
        <pc:sldLayoutChg chg="setBg">
          <pc:chgData name="Niloofar Hosseini" userId="eb3e3110-2622-43cd-88f0-a4c46bd91734" providerId="ADAL" clId="{C2431B59-BCC5-BA47-9F97-2B69475BE5F4}" dt="2024-05-22T13:58:35.637" v="2"/>
          <pc:sldLayoutMkLst>
            <pc:docMk/>
            <pc:sldMasterMk cId="291820040" sldId="2147483648"/>
            <pc:sldLayoutMk cId="1289036433" sldId="2147483652"/>
          </pc:sldLayoutMkLst>
        </pc:sldLayoutChg>
        <pc:sldLayoutChg chg="setBg">
          <pc:chgData name="Niloofar Hosseini" userId="eb3e3110-2622-43cd-88f0-a4c46bd91734" providerId="ADAL" clId="{C2431B59-BCC5-BA47-9F97-2B69475BE5F4}" dt="2024-05-22T13:58:35.637" v="2"/>
          <pc:sldLayoutMkLst>
            <pc:docMk/>
            <pc:sldMasterMk cId="291820040" sldId="2147483648"/>
            <pc:sldLayoutMk cId="3808394509" sldId="2147483653"/>
          </pc:sldLayoutMkLst>
        </pc:sldLayoutChg>
        <pc:sldLayoutChg chg="setBg">
          <pc:chgData name="Niloofar Hosseini" userId="eb3e3110-2622-43cd-88f0-a4c46bd91734" providerId="ADAL" clId="{C2431B59-BCC5-BA47-9F97-2B69475BE5F4}" dt="2024-05-22T13:58:35.637" v="2"/>
          <pc:sldLayoutMkLst>
            <pc:docMk/>
            <pc:sldMasterMk cId="291820040" sldId="2147483648"/>
            <pc:sldLayoutMk cId="3308709555" sldId="2147483654"/>
          </pc:sldLayoutMkLst>
        </pc:sldLayoutChg>
        <pc:sldLayoutChg chg="setBg">
          <pc:chgData name="Niloofar Hosseini" userId="eb3e3110-2622-43cd-88f0-a4c46bd91734" providerId="ADAL" clId="{C2431B59-BCC5-BA47-9F97-2B69475BE5F4}" dt="2024-05-22T13:58:35.637" v="2"/>
          <pc:sldLayoutMkLst>
            <pc:docMk/>
            <pc:sldMasterMk cId="291820040" sldId="2147483648"/>
            <pc:sldLayoutMk cId="2772076234" sldId="2147483655"/>
          </pc:sldLayoutMkLst>
        </pc:sldLayoutChg>
        <pc:sldLayoutChg chg="setBg">
          <pc:chgData name="Niloofar Hosseini" userId="eb3e3110-2622-43cd-88f0-a4c46bd91734" providerId="ADAL" clId="{C2431B59-BCC5-BA47-9F97-2B69475BE5F4}" dt="2024-05-22T13:58:35.637" v="2"/>
          <pc:sldLayoutMkLst>
            <pc:docMk/>
            <pc:sldMasterMk cId="291820040" sldId="2147483648"/>
            <pc:sldLayoutMk cId="4126006968" sldId="2147483656"/>
          </pc:sldLayoutMkLst>
        </pc:sldLayoutChg>
        <pc:sldLayoutChg chg="setBg">
          <pc:chgData name="Niloofar Hosseini" userId="eb3e3110-2622-43cd-88f0-a4c46bd91734" providerId="ADAL" clId="{C2431B59-BCC5-BA47-9F97-2B69475BE5F4}" dt="2024-05-22T13:58:35.637" v="2"/>
          <pc:sldLayoutMkLst>
            <pc:docMk/>
            <pc:sldMasterMk cId="291820040" sldId="2147483648"/>
            <pc:sldLayoutMk cId="1596935666" sldId="2147483657"/>
          </pc:sldLayoutMkLst>
        </pc:sldLayoutChg>
        <pc:sldLayoutChg chg="setBg">
          <pc:chgData name="Niloofar Hosseini" userId="eb3e3110-2622-43cd-88f0-a4c46bd91734" providerId="ADAL" clId="{C2431B59-BCC5-BA47-9F97-2B69475BE5F4}" dt="2024-05-22T13:58:35.637" v="2"/>
          <pc:sldLayoutMkLst>
            <pc:docMk/>
            <pc:sldMasterMk cId="291820040" sldId="2147483648"/>
            <pc:sldLayoutMk cId="3161220345" sldId="2147483658"/>
          </pc:sldLayoutMkLst>
        </pc:sldLayoutChg>
        <pc:sldLayoutChg chg="setBg">
          <pc:chgData name="Niloofar Hosseini" userId="eb3e3110-2622-43cd-88f0-a4c46bd91734" providerId="ADAL" clId="{C2431B59-BCC5-BA47-9F97-2B69475BE5F4}" dt="2024-05-22T13:58:35.637" v="2"/>
          <pc:sldLayoutMkLst>
            <pc:docMk/>
            <pc:sldMasterMk cId="291820040" sldId="2147483648"/>
            <pc:sldLayoutMk cId="3806213733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B21B-6167-4F09-BC29-47553AA596BF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15E4-A408-4D25-A8E4-DCE6D56CF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244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B21B-6167-4F09-BC29-47553AA596BF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15E4-A408-4D25-A8E4-DCE6D56CF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121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B21B-6167-4F09-BC29-47553AA596BF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15E4-A408-4D25-A8E4-DCE6D56CF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881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B21B-6167-4F09-BC29-47553AA596BF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15E4-A408-4D25-A8E4-DCE6D56CF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786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B21B-6167-4F09-BC29-47553AA596BF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15E4-A408-4D25-A8E4-DCE6D56CF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615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B21B-6167-4F09-BC29-47553AA596BF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15E4-A408-4D25-A8E4-DCE6D56CF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3512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B21B-6167-4F09-BC29-47553AA596BF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15E4-A408-4D25-A8E4-DCE6D56CF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317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B21B-6167-4F09-BC29-47553AA596BF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15E4-A408-4D25-A8E4-DCE6D56CF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1210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B21B-6167-4F09-BC29-47553AA596BF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15E4-A408-4D25-A8E4-DCE6D56CF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623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B21B-6167-4F09-BC29-47553AA596BF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15E4-A408-4D25-A8E4-DCE6D56CF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906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B21B-6167-4F09-BC29-47553AA596BF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15E4-A408-4D25-A8E4-DCE6D56CF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152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6B21B-6167-4F09-BC29-47553AA596BF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F15E4-A408-4D25-A8E4-DCE6D56CF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92424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8057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1798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چون روحش در من کار کند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سرایم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مانند داوود</a:t>
            </a:r>
          </a:p>
          <a:p>
            <a:pPr algn="ctr" rtl="1">
              <a:lnSpc>
                <a:spcPct val="200000"/>
              </a:lnSpc>
            </a:pP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سرایم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سرایم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سرایم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، مانند داوود </a:t>
            </a:r>
          </a:p>
          <a:p>
            <a:pPr algn="ctr" rtl="1">
              <a:lnSpc>
                <a:spcPct val="200000"/>
              </a:lnSpc>
            </a:pP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  <a:p>
            <a:pPr algn="ctr" rtl="1">
              <a:lnSpc>
                <a:spcPct val="20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110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3269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چون روحش در من کار کند شنوم مانند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سموئیل</a:t>
            </a:r>
            <a:endParaRPr lang="en-US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 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شنوم شنوم شنوم ، مانند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سموئیل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 </a:t>
            </a:r>
          </a:p>
          <a:p>
            <a:pPr algn="ctr" rtl="1">
              <a:lnSpc>
                <a:spcPct val="20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1847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3269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چون روحش در من کار کند اطاعت کنم چون مریم</a:t>
            </a:r>
          </a:p>
          <a:p>
            <a:pPr algn="ctr" rtl="1">
              <a:lnSpc>
                <a:spcPct val="200000"/>
              </a:lnSpc>
            </a:pP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اطاعت اطاعت اطاعت کنم چون مریم </a:t>
            </a:r>
          </a:p>
          <a:p>
            <a:pPr algn="ctr" rtl="1">
              <a:lnSpc>
                <a:spcPct val="200000"/>
              </a:lnSpc>
            </a:pP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  <a:p>
            <a:pPr algn="ctr" rtl="1">
              <a:lnSpc>
                <a:spcPct val="20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16407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7891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چون روحش در من کار کند</a:t>
            </a:r>
            <a:r>
              <a:rPr lang="en-US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محبت کنم چون عیسی </a:t>
            </a:r>
            <a:endParaRPr lang="en-US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محبت محبت محبت کنم چون عیسی</a:t>
            </a:r>
          </a:p>
          <a:p>
            <a:pPr algn="ctr" rtl="1">
              <a:lnSpc>
                <a:spcPct val="200000"/>
              </a:lnSpc>
            </a:pP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28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28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04796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4617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303</TotalTime>
  <Words>86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8</cp:revision>
  <dcterms:created xsi:type="dcterms:W3CDTF">2018-08-20T17:08:55Z</dcterms:created>
  <dcterms:modified xsi:type="dcterms:W3CDTF">2025-04-28T09:34:19Z</dcterms:modified>
</cp:coreProperties>
</file>