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7"/>
  </p:notesMasterIdLst>
  <p:sldIdLst>
    <p:sldId id="261" r:id="rId2"/>
    <p:sldId id="256" r:id="rId3"/>
    <p:sldId id="263" r:id="rId4"/>
    <p:sldId id="264" r:id="rId5"/>
    <p:sldId id="260" r:id="rId6"/>
  </p:sldIdLst>
  <p:sldSz cx="12192000" cy="6858000"/>
  <p:notesSz cx="6858000" cy="9144000"/>
  <p:embeddedFontLst>
    <p:embeddedFont>
      <p:font typeface="Century Gothic" panose="020B0502020202020204" pitchFamily="3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49"/>
    <p:restoredTop sz="94719"/>
  </p:normalViewPr>
  <p:slideViewPr>
    <p:cSldViewPr snapToGrid="0">
      <p:cViewPr varScale="1">
        <p:scale>
          <a:sx n="51" d="100"/>
          <a:sy n="51" d="100"/>
        </p:scale>
        <p:origin x="57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C8B26692-AF95-7444-9470-3E75BCCF61FC}"/>
    <pc:docChg chg="undo custSel addSld delSld modSld sldOrd modMainMaster">
      <pc:chgData name="Niloofar Hosseini" userId="eb3e3110-2622-43cd-88f0-a4c46bd91734" providerId="ADAL" clId="{C8B26692-AF95-7444-9470-3E75BCCF61FC}" dt="2023-11-13T14:41:25.386" v="295" actId="20577"/>
      <pc:docMkLst>
        <pc:docMk/>
      </pc:docMkLst>
      <pc:sldChg chg="addSp delSp modSp mod setBg">
        <pc:chgData name="Niloofar Hosseini" userId="eb3e3110-2622-43cd-88f0-a4c46bd91734" providerId="ADAL" clId="{C8B26692-AF95-7444-9470-3E75BCCF61FC}" dt="2023-11-13T14:40:15.082" v="212" actId="20577"/>
        <pc:sldMkLst>
          <pc:docMk/>
          <pc:sldMk cId="0" sldId="256"/>
        </pc:sldMkLst>
        <pc:spChg chg="add del mod">
          <ac:chgData name="Niloofar Hosseini" userId="eb3e3110-2622-43cd-88f0-a4c46bd91734" providerId="ADAL" clId="{C8B26692-AF95-7444-9470-3E75BCCF61FC}" dt="2023-11-13T14:35:51.580" v="110"/>
          <ac:spMkLst>
            <pc:docMk/>
            <pc:sldMk cId="0" sldId="256"/>
            <ac:spMk id="2" creationId="{35608522-43E5-14D6-083E-6F68247216A8}"/>
          </ac:spMkLst>
        </pc:spChg>
        <pc:spChg chg="add del mod">
          <ac:chgData name="Niloofar Hosseini" userId="eb3e3110-2622-43cd-88f0-a4c46bd91734" providerId="ADAL" clId="{C8B26692-AF95-7444-9470-3E75BCCF61FC}" dt="2023-11-13T14:35:51.613" v="112"/>
          <ac:spMkLst>
            <pc:docMk/>
            <pc:sldMk cId="0" sldId="256"/>
            <ac:spMk id="3" creationId="{59D83665-CA6D-05AF-69AD-E01C0E8543D6}"/>
          </ac:spMkLst>
        </pc:spChg>
        <pc:spChg chg="add del mod">
          <ac:chgData name="Niloofar Hosseini" userId="eb3e3110-2622-43cd-88f0-a4c46bd91734" providerId="ADAL" clId="{C8B26692-AF95-7444-9470-3E75BCCF61FC}" dt="2023-11-13T14:38:37.804" v="185" actId="33987"/>
          <ac:spMkLst>
            <pc:docMk/>
            <pc:sldMk cId="0" sldId="256"/>
            <ac:spMk id="4" creationId="{F7FABE25-6676-9FEF-BD7F-D61066E7E141}"/>
          </ac:spMkLst>
        </pc:spChg>
        <pc:spChg chg="mod">
          <ac:chgData name="Niloofar Hosseini" userId="eb3e3110-2622-43cd-88f0-a4c46bd91734" providerId="ADAL" clId="{C8B26692-AF95-7444-9470-3E75BCCF61FC}" dt="2023-11-13T14:40:15.082" v="212" actId="20577"/>
          <ac:spMkLst>
            <pc:docMk/>
            <pc:sldMk cId="0" sldId="256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C8B26692-AF95-7444-9470-3E75BCCF61FC}" dt="2023-11-13T14:41:25.386" v="295" actId="20577"/>
        <pc:sldMkLst>
          <pc:docMk/>
          <pc:sldMk cId="1537674170" sldId="257"/>
        </pc:sldMkLst>
        <pc:spChg chg="mod">
          <ac:chgData name="Niloofar Hosseini" userId="eb3e3110-2622-43cd-88f0-a4c46bd91734" providerId="ADAL" clId="{C8B26692-AF95-7444-9470-3E75BCCF61FC}" dt="2023-11-13T14:41:25.386" v="295" actId="20577"/>
          <ac:spMkLst>
            <pc:docMk/>
            <pc:sldMk cId="1537674170" sldId="257"/>
            <ac:spMk id="128" creationId="{00000000-0000-0000-0000-000000000000}"/>
          </ac:spMkLst>
        </pc:spChg>
      </pc:sldChg>
      <pc:sldChg chg="modSp mod">
        <pc:chgData name="Niloofar Hosseini" userId="eb3e3110-2622-43cd-88f0-a4c46bd91734" providerId="ADAL" clId="{C8B26692-AF95-7444-9470-3E75BCCF61FC}" dt="2023-11-13T14:41:18.424" v="291" actId="404"/>
        <pc:sldMkLst>
          <pc:docMk/>
          <pc:sldMk cId="2426298859" sldId="258"/>
        </pc:sldMkLst>
        <pc:spChg chg="mod">
          <ac:chgData name="Niloofar Hosseini" userId="eb3e3110-2622-43cd-88f0-a4c46bd91734" providerId="ADAL" clId="{C8B26692-AF95-7444-9470-3E75BCCF61FC}" dt="2023-11-13T14:41:18.424" v="291" actId="404"/>
          <ac:spMkLst>
            <pc:docMk/>
            <pc:sldMk cId="2426298859" sldId="258"/>
            <ac:spMk id="128" creationId="{00000000-0000-0000-0000-000000000000}"/>
          </ac:spMkLst>
        </pc:spChg>
      </pc:sldChg>
      <pc:sldChg chg="del setBg">
        <pc:chgData name="Niloofar Hosseini" userId="eb3e3110-2622-43cd-88f0-a4c46bd91734" providerId="ADAL" clId="{C8B26692-AF95-7444-9470-3E75BCCF61FC}" dt="2023-11-13T14:29:52.612" v="27" actId="2696"/>
        <pc:sldMkLst>
          <pc:docMk/>
          <pc:sldMk cId="2493427764" sldId="259"/>
        </pc:sldMkLst>
      </pc:sldChg>
      <pc:sldChg chg="ord setBg">
        <pc:chgData name="Niloofar Hosseini" userId="eb3e3110-2622-43cd-88f0-a4c46bd91734" providerId="ADAL" clId="{C8B26692-AF95-7444-9470-3E75BCCF61FC}" dt="2023-11-13T14:29:51.399" v="26" actId="20578"/>
        <pc:sldMkLst>
          <pc:docMk/>
          <pc:sldMk cId="1649811831" sldId="260"/>
        </pc:sldMkLst>
      </pc:sldChg>
      <pc:sldChg chg="add">
        <pc:chgData name="Niloofar Hosseini" userId="eb3e3110-2622-43cd-88f0-a4c46bd91734" providerId="ADAL" clId="{C8B26692-AF95-7444-9470-3E75BCCF61FC}" dt="2023-11-13T14:29:50.125" v="25" actId="2890"/>
        <pc:sldMkLst>
          <pc:docMk/>
          <pc:sldMk cId="1639362459" sldId="261"/>
        </pc:sldMkLst>
      </pc:sldChg>
      <pc:sldMasterChg chg="setBg modSldLayout">
        <pc:chgData name="Niloofar Hosseini" userId="eb3e3110-2622-43cd-88f0-a4c46bd91734" providerId="ADAL" clId="{C8B26692-AF95-7444-9470-3E75BCCF61FC}" dt="2023-11-13T14:29:39.234" v="22"/>
        <pc:sldMasterMkLst>
          <pc:docMk/>
          <pc:sldMasterMk cId="0" sldId="2147483665"/>
        </pc:sldMasterMkLst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48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49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0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1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2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3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4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5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6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7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8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59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60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61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62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63"/>
          </pc:sldLayoutMkLst>
        </pc:sldLayoutChg>
        <pc:sldLayoutChg chg="setBg">
          <pc:chgData name="Niloofar Hosseini" userId="eb3e3110-2622-43cd-88f0-a4c46bd91734" providerId="ADAL" clId="{C8B26692-AF95-7444-9470-3E75BCCF61FC}" dt="2023-11-13T14:29:39.234" v="22"/>
          <pc:sldLayoutMkLst>
            <pc:docMk/>
            <pc:sldMasterMk cId="0" sldId="2147483665"/>
            <pc:sldLayoutMk cId="0" sldId="2147483664"/>
          </pc:sldLayoutMkLst>
        </pc:sldLayoutChg>
      </pc:sldMasterChg>
    </pc:docChg>
  </pc:docChgLst>
  <pc:docChgLst>
    <pc:chgData name="Niloofar Hosseini" userId="eb3e3110-2622-43cd-88f0-a4c46bd91734" providerId="ADAL" clId="{9A3D945A-8782-9A4C-B8CE-1C27D8266768}"/>
    <pc:docChg chg="undo custSel addSld delSld modSld modMainMaster">
      <pc:chgData name="Niloofar Hosseini" userId="eb3e3110-2622-43cd-88f0-a4c46bd91734" providerId="ADAL" clId="{9A3D945A-8782-9A4C-B8CE-1C27D8266768}" dt="2024-07-01T12:09:50.227" v="655" actId="2710"/>
      <pc:docMkLst>
        <pc:docMk/>
      </pc:docMkLst>
      <pc:sldChg chg="addSp delSp modSp mod setBg">
        <pc:chgData name="Niloofar Hosseini" userId="eb3e3110-2622-43cd-88f0-a4c46bd91734" providerId="ADAL" clId="{9A3D945A-8782-9A4C-B8CE-1C27D8266768}" dt="2024-07-01T12:09:50.227" v="655" actId="2710"/>
        <pc:sldMkLst>
          <pc:docMk/>
          <pc:sldMk cId="0" sldId="256"/>
        </pc:sldMkLst>
        <pc:spChg chg="add del mod">
          <ac:chgData name="Niloofar Hosseini" userId="eb3e3110-2622-43cd-88f0-a4c46bd91734" providerId="ADAL" clId="{9A3D945A-8782-9A4C-B8CE-1C27D8266768}" dt="2024-07-01T12:02:20.659" v="27"/>
          <ac:spMkLst>
            <pc:docMk/>
            <pc:sldMk cId="0" sldId="256"/>
            <ac:spMk id="2" creationId="{9FBABB64-AFFD-E88A-55F5-CB88C55E0162}"/>
          </ac:spMkLst>
        </pc:spChg>
        <pc:spChg chg="add del mod">
          <ac:chgData name="Niloofar Hosseini" userId="eb3e3110-2622-43cd-88f0-a4c46bd91734" providerId="ADAL" clId="{9A3D945A-8782-9A4C-B8CE-1C27D8266768}" dt="2024-07-01T12:04:29.697" v="74"/>
          <ac:spMkLst>
            <pc:docMk/>
            <pc:sldMk cId="0" sldId="256"/>
            <ac:spMk id="3" creationId="{75965E75-AFBB-9DD6-E050-18DDF4BF5802}"/>
          </ac:spMkLst>
        </pc:spChg>
        <pc:spChg chg="mod">
          <ac:chgData name="Niloofar Hosseini" userId="eb3e3110-2622-43cd-88f0-a4c46bd91734" providerId="ADAL" clId="{9A3D945A-8782-9A4C-B8CE-1C27D8266768}" dt="2024-07-01T12:09:50.227" v="655" actId="2710"/>
          <ac:spMkLst>
            <pc:docMk/>
            <pc:sldMk cId="0" sldId="256"/>
            <ac:spMk id="128" creationId="{00000000-0000-0000-0000-000000000000}"/>
          </ac:spMkLst>
        </pc:spChg>
      </pc:sldChg>
      <pc:sldChg chg="del">
        <pc:chgData name="Niloofar Hosseini" userId="eb3e3110-2622-43cd-88f0-a4c46bd91734" providerId="ADAL" clId="{9A3D945A-8782-9A4C-B8CE-1C27D8266768}" dt="2024-07-01T12:05:09.491" v="86" actId="2696"/>
        <pc:sldMkLst>
          <pc:docMk/>
          <pc:sldMk cId="1537674170" sldId="257"/>
        </pc:sldMkLst>
      </pc:sldChg>
      <pc:sldChg chg="del">
        <pc:chgData name="Niloofar Hosseini" userId="eb3e3110-2622-43cd-88f0-a4c46bd91734" providerId="ADAL" clId="{9A3D945A-8782-9A4C-B8CE-1C27D8266768}" dt="2024-07-01T12:05:09.918" v="87" actId="2696"/>
        <pc:sldMkLst>
          <pc:docMk/>
          <pc:sldMk cId="2426298859" sldId="258"/>
        </pc:sldMkLst>
      </pc:sldChg>
      <pc:sldChg chg="setBg">
        <pc:chgData name="Niloofar Hosseini" userId="eb3e3110-2622-43cd-88f0-a4c46bd91734" providerId="ADAL" clId="{9A3D945A-8782-9A4C-B8CE-1C27D8266768}" dt="2024-07-01T12:01:24.766" v="6"/>
        <pc:sldMkLst>
          <pc:docMk/>
          <pc:sldMk cId="1649811831" sldId="260"/>
        </pc:sldMkLst>
      </pc:sldChg>
      <pc:sldChg chg="setBg">
        <pc:chgData name="Niloofar Hosseini" userId="eb3e3110-2622-43cd-88f0-a4c46bd91734" providerId="ADAL" clId="{9A3D945A-8782-9A4C-B8CE-1C27D8266768}" dt="2024-07-01T12:01:21.288" v="4"/>
        <pc:sldMkLst>
          <pc:docMk/>
          <pc:sldMk cId="1639362459" sldId="261"/>
        </pc:sldMkLst>
      </pc:sldChg>
      <pc:sldChg chg="addSp delSp modSp add mod">
        <pc:chgData name="Niloofar Hosseini" userId="eb3e3110-2622-43cd-88f0-a4c46bd91734" providerId="ADAL" clId="{9A3D945A-8782-9A4C-B8CE-1C27D8266768}" dt="2024-07-01T12:09:27.201" v="625" actId="20577"/>
        <pc:sldMkLst>
          <pc:docMk/>
          <pc:sldMk cId="3848820375" sldId="262"/>
        </pc:sldMkLst>
        <pc:spChg chg="add del mod">
          <ac:chgData name="Niloofar Hosseini" userId="eb3e3110-2622-43cd-88f0-a4c46bd91734" providerId="ADAL" clId="{9A3D945A-8782-9A4C-B8CE-1C27D8266768}" dt="2024-07-01T12:06:21.982" v="252" actId="21"/>
          <ac:spMkLst>
            <pc:docMk/>
            <pc:sldMk cId="3848820375" sldId="262"/>
            <ac:spMk id="3" creationId="{F1D637E9-BF27-2326-1F1B-DC1B5BA5A65F}"/>
          </ac:spMkLst>
        </pc:spChg>
        <pc:spChg chg="add del mod">
          <ac:chgData name="Niloofar Hosseini" userId="eb3e3110-2622-43cd-88f0-a4c46bd91734" providerId="ADAL" clId="{9A3D945A-8782-9A4C-B8CE-1C27D8266768}" dt="2024-07-01T12:06:31.817" v="254" actId="21"/>
          <ac:spMkLst>
            <pc:docMk/>
            <pc:sldMk cId="3848820375" sldId="262"/>
            <ac:spMk id="4" creationId="{2FA3A802-C944-A820-BFED-EA2196D0F25A}"/>
          </ac:spMkLst>
        </pc:spChg>
        <pc:spChg chg="add del mod">
          <ac:chgData name="Niloofar Hosseini" userId="eb3e3110-2622-43cd-88f0-a4c46bd91734" providerId="ADAL" clId="{9A3D945A-8782-9A4C-B8CE-1C27D8266768}" dt="2024-07-01T12:08:09.158" v="451" actId="21"/>
          <ac:spMkLst>
            <pc:docMk/>
            <pc:sldMk cId="3848820375" sldId="262"/>
            <ac:spMk id="6" creationId="{7C7A3FCF-F7E1-AC58-0801-40BD8BE2BDA6}"/>
          </ac:spMkLst>
        </pc:spChg>
        <pc:spChg chg="add mod">
          <ac:chgData name="Niloofar Hosseini" userId="eb3e3110-2622-43cd-88f0-a4c46bd91734" providerId="ADAL" clId="{9A3D945A-8782-9A4C-B8CE-1C27D8266768}" dt="2024-07-01T12:09:27.201" v="625" actId="20577"/>
          <ac:spMkLst>
            <pc:docMk/>
            <pc:sldMk cId="3848820375" sldId="262"/>
            <ac:spMk id="7" creationId="{327F8606-063F-2F48-5EC8-99D095C2C83A}"/>
          </ac:spMkLst>
        </pc:spChg>
        <pc:spChg chg="del mod">
          <ac:chgData name="Niloofar Hosseini" userId="eb3e3110-2622-43cd-88f0-a4c46bd91734" providerId="ADAL" clId="{9A3D945A-8782-9A4C-B8CE-1C27D8266768}" dt="2024-07-01T12:06:20.464" v="251" actId="21"/>
          <ac:spMkLst>
            <pc:docMk/>
            <pc:sldMk cId="3848820375" sldId="262"/>
            <ac:spMk id="128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9A3D945A-8782-9A4C-B8CE-1C27D8266768}" dt="2024-07-01T12:01:16.689" v="2"/>
        <pc:sldMasterMkLst>
          <pc:docMk/>
          <pc:sldMasterMk cId="0" sldId="2147483665"/>
        </pc:sldMasterMkLst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48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49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0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1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2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3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4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5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6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7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8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59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60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61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62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63"/>
          </pc:sldLayoutMkLst>
        </pc:sldLayoutChg>
        <pc:sldLayoutChg chg="setBg">
          <pc:chgData name="Niloofar Hosseini" userId="eb3e3110-2622-43cd-88f0-a4c46bd91734" providerId="ADAL" clId="{9A3D945A-8782-9A4C-B8CE-1C27D8266768}" dt="2024-07-01T12:01:16.689" v="2"/>
          <pc:sldLayoutMkLst>
            <pc:docMk/>
            <pc:sldMasterMk cId="0" sldId="2147483665"/>
            <pc:sldLayoutMk cId="0" sldId="214748366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1045968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535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8966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D6BF6F30-AC77-EE62-DFDA-C0DB596AF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1E3221AC-A224-CEB0-394B-D5C47AC3A9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FDF3A500-A336-3159-100D-744208CA859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4635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>
          <a:extLst>
            <a:ext uri="{FF2B5EF4-FFF2-40B4-BE49-F238E27FC236}">
              <a16:creationId xmlns:a16="http://schemas.microsoft.com/office/drawing/2014/main" id="{3A191E74-6D22-B018-CF6E-31D3084B3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>
            <a:extLst>
              <a:ext uri="{FF2B5EF4-FFF2-40B4-BE49-F238E27FC236}">
                <a16:creationId xmlns:a16="http://schemas.microsoft.com/office/drawing/2014/main" id="{3C047BFF-00C5-844A-31CD-A33B8751A9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>
            <a:extLst>
              <a:ext uri="{FF2B5EF4-FFF2-40B4-BE49-F238E27FC236}">
                <a16:creationId xmlns:a16="http://schemas.microsoft.com/office/drawing/2014/main" id="{3A3BBC9F-8EC9-BFC4-CEB3-18C5613574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45028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0933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75937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53417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2392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26872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87087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67171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04682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1529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82538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17228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3702011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900" b="1" i="0" u="none" strike="noStrike" cap="none" smtClean="0">
                <a:solidFill>
                  <a:srgbClr val="BFBFB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‹#›</a:t>
            </a:fld>
            <a:endParaRPr lang="ar-SA" sz="900" b="1" i="0" u="none" strike="noStrike" cap="none">
              <a:solidFill>
                <a:srgbClr val="BFBFB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83333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362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subTitle" idx="1"/>
          </p:nvPr>
        </p:nvSpPr>
        <p:spPr>
          <a:xfrm>
            <a:off x="0" y="-18854"/>
            <a:ext cx="12192000" cy="6956982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چون ریزد باران روح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تو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بر کویر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قلبم</a:t>
            </a:r>
            <a:endParaRPr lang="ar-SA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بیابانها بوستان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می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‌</a:t>
            </a:r>
            <a:r>
              <a:rPr lang="ar-SA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گردد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با لمس روحت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barane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to 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kavire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ghalbam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Biabanha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bustan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migardad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lames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ruhat</a:t>
            </a:r>
            <a:endParaRPr lang="ar-SA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E1156C56-6437-694F-7DE1-5F333EBAB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2B66AC44-4F12-1447-9C5A-19D11C29058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18854"/>
            <a:ext cx="12192000" cy="6956982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  <a:buFont typeface="Arial"/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Century Gothic"/>
              </a:rPr>
              <a:t>شفایی تازه بخشد ، جانم را سیر گرداند</a:t>
            </a:r>
          </a:p>
          <a:p>
            <a:pPr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  <a:buFont typeface="Arial"/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Century Gothic"/>
              </a:rPr>
              <a:t>سرودی تازه دهد ، بر لبهای ترسانم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sym typeface="Century Gothic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  <a:buFont typeface="Arial"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Shafayi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bakhshad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Janam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sir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gardanad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Sorudi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taze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dahad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bar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habhaye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tarsanam</a:t>
            </a:r>
            <a:endParaRPr lang="ar-SA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0884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>
          <a:extLst>
            <a:ext uri="{FF2B5EF4-FFF2-40B4-BE49-F238E27FC236}">
              <a16:creationId xmlns:a16="http://schemas.microsoft.com/office/drawing/2014/main" id="{6F8ED245-307C-8B3A-A4FD-8B5B1273A1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>
            <a:extLst>
              <a:ext uri="{FF2B5EF4-FFF2-40B4-BE49-F238E27FC236}">
                <a16:creationId xmlns:a16="http://schemas.microsoft.com/office/drawing/2014/main" id="{EC571371-95F1-78F2-7B3A-F7FA5F7B1CB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0" y="-18854"/>
            <a:ext cx="12192000" cy="6956982"/>
          </a:xfrm>
          <a:prstGeom prst="rect">
            <a:avLst/>
          </a:prstGeom>
          <a:noFill/>
          <a:ln>
            <a:noFill/>
          </a:ln>
          <a:effectLst/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endParaRPr lang="fa-IR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  <a:buFont typeface="Arial"/>
            </a:pPr>
            <a:r>
              <a:rPr lang="fa-IR" sz="5400" b="1" spc="50" dirty="0">
                <a:ln w="9525" cmpd="sng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sym typeface="Century Gothic"/>
              </a:rPr>
              <a:t>آزادیم با لمس او ، پیروزیم در نام او</a:t>
            </a:r>
          </a:p>
          <a:p>
            <a:pPr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  <a:buFont typeface="Arial"/>
            </a:pPr>
            <a:r>
              <a:rPr lang="fa-IR" sz="5400" b="1" spc="50" dirty="0">
                <a:ln w="9525" cmpd="sng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40000"/>
                    </a:schemeClr>
                  </a:glow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sym typeface="Century Gothic"/>
              </a:rPr>
              <a:t>بیابان بوستان شود ، بوستان‌ها جنگل شوند</a:t>
            </a:r>
          </a:p>
          <a:p>
            <a:pPr rtl="1">
              <a:lnSpc>
                <a:spcPct val="150000"/>
              </a:lnSpc>
              <a:spcBef>
                <a:spcPts val="1320"/>
              </a:spcBef>
              <a:buClr>
                <a:schemeClr val="lt1"/>
              </a:buClr>
              <a:buSzPct val="25000"/>
              <a:buFont typeface="Arial"/>
            </a:pPr>
            <a:endParaRPr lang="fa-IR" sz="2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Azadim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lames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ou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piruzim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name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ou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1320"/>
              </a:spcBef>
              <a:spcAft>
                <a:spcPts val="0"/>
              </a:spcAft>
              <a:buSzPct val="25000"/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Biyaban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bustan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shaved ,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bustanha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jangal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shavand</a:t>
            </a:r>
            <a:endParaRPr lang="ar-SA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11904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81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93</Words>
  <Application>Microsoft Office PowerPoint</Application>
  <PresentationFormat>Widescreen</PresentationFormat>
  <Paragraphs>18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Calibri Light</vt:lpstr>
      <vt:lpstr>Times New Roman</vt:lpstr>
      <vt:lpstr>Century Gothic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7</cp:revision>
  <dcterms:modified xsi:type="dcterms:W3CDTF">2026-02-23T14:13:58Z</dcterms:modified>
</cp:coreProperties>
</file>