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68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37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5036C5F1-8659-4540-9E82-10783B2B69DD}"/>
    <pc:docChg chg="custSel addSld delSld modSld sldOrd modMainMaster">
      <pc:chgData name="Niloofar Hosseini" userId="eb3e3110-2622-43cd-88f0-a4c46bd91734" providerId="ADAL" clId="{5036C5F1-8659-4540-9E82-10783B2B69DD}" dt="2024-05-22T13:57:38.699" v="292" actId="20578"/>
      <pc:docMkLst>
        <pc:docMk/>
      </pc:docMkLst>
      <pc:sldChg chg="addSp delSp modSp mod setBg">
        <pc:chgData name="Niloofar Hosseini" userId="eb3e3110-2622-43cd-88f0-a4c46bd91734" providerId="ADAL" clId="{5036C5F1-8659-4540-9E82-10783B2B69DD}" dt="2024-05-22T13:53:07.532" v="107"/>
        <pc:sldMkLst>
          <pc:docMk/>
          <pc:sldMk cId="1608339424" sldId="256"/>
        </pc:sldMkLst>
        <pc:spChg chg="add del mod">
          <ac:chgData name="Niloofar Hosseini" userId="eb3e3110-2622-43cd-88f0-a4c46bd91734" providerId="ADAL" clId="{5036C5F1-8659-4540-9E82-10783B2B69DD}" dt="2024-05-22T13:53:07.532" v="107"/>
          <ac:spMkLst>
            <pc:docMk/>
            <pc:sldMk cId="1608339424" sldId="256"/>
            <ac:spMk id="2" creationId="{48818FF2-7C02-CDB7-59AC-DD3CED504CE2}"/>
          </ac:spMkLst>
        </pc:spChg>
        <pc:spChg chg="mod">
          <ac:chgData name="Niloofar Hosseini" userId="eb3e3110-2622-43cd-88f0-a4c46bd91734" providerId="ADAL" clId="{5036C5F1-8659-4540-9E82-10783B2B69DD}" dt="2024-05-22T13:53:05.481" v="105" actId="403"/>
          <ac:spMkLst>
            <pc:docMk/>
            <pc:sldMk cId="1608339424" sldId="256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5036C5F1-8659-4540-9E82-10783B2B69DD}" dt="2024-05-22T13:53:09.775" v="108" actId="2696"/>
        <pc:sldMkLst>
          <pc:docMk/>
          <pc:sldMk cId="3251573367" sldId="257"/>
        </pc:sldMkLst>
      </pc:sldChg>
      <pc:sldChg chg="modSp mod">
        <pc:chgData name="Niloofar Hosseini" userId="eb3e3110-2622-43cd-88f0-a4c46bd91734" providerId="ADAL" clId="{5036C5F1-8659-4540-9E82-10783B2B69DD}" dt="2024-05-22T13:54:33.047" v="152" actId="20577"/>
        <pc:sldMkLst>
          <pc:docMk/>
          <pc:sldMk cId="3780640544" sldId="258"/>
        </pc:sldMkLst>
        <pc:spChg chg="mod">
          <ac:chgData name="Niloofar Hosseini" userId="eb3e3110-2622-43cd-88f0-a4c46bd91734" providerId="ADAL" clId="{5036C5F1-8659-4540-9E82-10783B2B69DD}" dt="2024-05-22T13:54:33.047" v="152" actId="20577"/>
          <ac:spMkLst>
            <pc:docMk/>
            <pc:sldMk cId="3780640544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036C5F1-8659-4540-9E82-10783B2B69DD}" dt="2024-05-22T13:55:23.702" v="218" actId="20577"/>
        <pc:sldMkLst>
          <pc:docMk/>
          <pc:sldMk cId="1141314042" sldId="259"/>
        </pc:sldMkLst>
        <pc:spChg chg="mod">
          <ac:chgData name="Niloofar Hosseini" userId="eb3e3110-2622-43cd-88f0-a4c46bd91734" providerId="ADAL" clId="{5036C5F1-8659-4540-9E82-10783B2B69DD}" dt="2024-05-22T13:55:23.702" v="218" actId="20577"/>
          <ac:spMkLst>
            <pc:docMk/>
            <pc:sldMk cId="1141314042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036C5F1-8659-4540-9E82-10783B2B69DD}" dt="2024-05-22T13:56:41.164" v="254" actId="113"/>
        <pc:sldMkLst>
          <pc:docMk/>
          <pc:sldMk cId="3084019737" sldId="262"/>
        </pc:sldMkLst>
        <pc:spChg chg="mod">
          <ac:chgData name="Niloofar Hosseini" userId="eb3e3110-2622-43cd-88f0-a4c46bd91734" providerId="ADAL" clId="{5036C5F1-8659-4540-9E82-10783B2B69DD}" dt="2024-05-22T13:56:41.164" v="254" actId="113"/>
          <ac:spMkLst>
            <pc:docMk/>
            <pc:sldMk cId="3084019737" sldId="262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5036C5F1-8659-4540-9E82-10783B2B69DD}" dt="2024-05-22T13:57:28.497" v="288" actId="20577"/>
        <pc:sldMkLst>
          <pc:docMk/>
          <pc:sldMk cId="2598759899" sldId="265"/>
        </pc:sldMkLst>
        <pc:spChg chg="mod">
          <ac:chgData name="Niloofar Hosseini" userId="eb3e3110-2622-43cd-88f0-a4c46bd91734" providerId="ADAL" clId="{5036C5F1-8659-4540-9E82-10783B2B69DD}" dt="2024-05-22T13:57:28.497" v="288" actId="20577"/>
          <ac:spMkLst>
            <pc:docMk/>
            <pc:sldMk cId="2598759899" sldId="265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5036C5F1-8659-4540-9E82-10783B2B69DD}" dt="2024-05-22T13:51:58.402" v="31"/>
        <pc:sldMkLst>
          <pc:docMk/>
          <pc:sldMk cId="3420499402" sldId="268"/>
        </pc:sldMkLst>
      </pc:sldChg>
      <pc:sldChg chg="setBg">
        <pc:chgData name="Niloofar Hosseini" userId="eb3e3110-2622-43cd-88f0-a4c46bd91734" providerId="ADAL" clId="{5036C5F1-8659-4540-9E82-10783B2B69DD}" dt="2024-05-22T13:51:54.240" v="29"/>
        <pc:sldMkLst>
          <pc:docMk/>
          <pc:sldMk cId="3097982242" sldId="269"/>
        </pc:sldMkLst>
      </pc:sldChg>
      <pc:sldChg chg="del">
        <pc:chgData name="Niloofar Hosseini" userId="eb3e3110-2622-43cd-88f0-a4c46bd91734" providerId="ADAL" clId="{5036C5F1-8659-4540-9E82-10783B2B69DD}" dt="2024-05-22T13:55:51.278" v="219" actId="2696"/>
        <pc:sldMkLst>
          <pc:docMk/>
          <pc:sldMk cId="3711260438" sldId="270"/>
        </pc:sldMkLst>
      </pc:sldChg>
      <pc:sldChg chg="del">
        <pc:chgData name="Niloofar Hosseini" userId="eb3e3110-2622-43cd-88f0-a4c46bd91734" providerId="ADAL" clId="{5036C5F1-8659-4540-9E82-10783B2B69DD}" dt="2024-05-22T13:55:52.774" v="220" actId="2696"/>
        <pc:sldMkLst>
          <pc:docMk/>
          <pc:sldMk cId="4290468739" sldId="271"/>
        </pc:sldMkLst>
      </pc:sldChg>
      <pc:sldChg chg="del">
        <pc:chgData name="Niloofar Hosseini" userId="eb3e3110-2622-43cd-88f0-a4c46bd91734" providerId="ADAL" clId="{5036C5F1-8659-4540-9E82-10783B2B69DD}" dt="2024-05-22T13:56:51.193" v="255" actId="2696"/>
        <pc:sldMkLst>
          <pc:docMk/>
          <pc:sldMk cId="1266614348" sldId="272"/>
        </pc:sldMkLst>
      </pc:sldChg>
      <pc:sldChg chg="del">
        <pc:chgData name="Niloofar Hosseini" userId="eb3e3110-2622-43cd-88f0-a4c46bd91734" providerId="ADAL" clId="{5036C5F1-8659-4540-9E82-10783B2B69DD}" dt="2024-05-22T13:56:52.067" v="256" actId="2696"/>
        <pc:sldMkLst>
          <pc:docMk/>
          <pc:sldMk cId="3877960767" sldId="273"/>
        </pc:sldMkLst>
      </pc:sldChg>
      <pc:sldChg chg="del">
        <pc:chgData name="Niloofar Hosseini" userId="eb3e3110-2622-43cd-88f0-a4c46bd91734" providerId="ADAL" clId="{5036C5F1-8659-4540-9E82-10783B2B69DD}" dt="2024-05-22T13:57:34.256" v="289" actId="2696"/>
        <pc:sldMkLst>
          <pc:docMk/>
          <pc:sldMk cId="2094767001" sldId="274"/>
        </pc:sldMkLst>
      </pc:sldChg>
      <pc:sldChg chg="del">
        <pc:chgData name="Niloofar Hosseini" userId="eb3e3110-2622-43cd-88f0-a4c46bd91734" providerId="ADAL" clId="{5036C5F1-8659-4540-9E82-10783B2B69DD}" dt="2024-05-22T13:57:34.660" v="290" actId="2696"/>
        <pc:sldMkLst>
          <pc:docMk/>
          <pc:sldMk cId="2726980876" sldId="275"/>
        </pc:sldMkLst>
      </pc:sldChg>
      <pc:sldChg chg="add ord">
        <pc:chgData name="Niloofar Hosseini" userId="eb3e3110-2622-43cd-88f0-a4c46bd91734" providerId="ADAL" clId="{5036C5F1-8659-4540-9E82-10783B2B69DD}" dt="2024-05-22T13:55:55.922" v="222" actId="20578"/>
        <pc:sldMkLst>
          <pc:docMk/>
          <pc:sldMk cId="2771449106" sldId="276"/>
        </pc:sldMkLst>
      </pc:sldChg>
      <pc:sldChg chg="add ord">
        <pc:chgData name="Niloofar Hosseini" userId="eb3e3110-2622-43cd-88f0-a4c46bd91734" providerId="ADAL" clId="{5036C5F1-8659-4540-9E82-10783B2B69DD}" dt="2024-05-22T13:56:56.783" v="258" actId="20578"/>
        <pc:sldMkLst>
          <pc:docMk/>
          <pc:sldMk cId="2473529583" sldId="277"/>
        </pc:sldMkLst>
      </pc:sldChg>
      <pc:sldChg chg="add ord">
        <pc:chgData name="Niloofar Hosseini" userId="eb3e3110-2622-43cd-88f0-a4c46bd91734" providerId="ADAL" clId="{5036C5F1-8659-4540-9E82-10783B2B69DD}" dt="2024-05-22T13:57:38.699" v="292" actId="20578"/>
        <pc:sldMkLst>
          <pc:docMk/>
          <pc:sldMk cId="596955561" sldId="278"/>
        </pc:sldMkLst>
      </pc:sldChg>
      <pc:sldMasterChg chg="setBg modSldLayout">
        <pc:chgData name="Niloofar Hosseini" userId="eb3e3110-2622-43cd-88f0-a4c46bd91734" providerId="ADAL" clId="{5036C5F1-8659-4540-9E82-10783B2B69DD}" dt="2024-05-22T13:51:49.627" v="27"/>
        <pc:sldMasterMkLst>
          <pc:docMk/>
          <pc:sldMasterMk cId="1244683245" sldId="2147483648"/>
        </pc:sldMasterMkLst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624936549" sldId="2147483649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2289008010" sldId="2147483650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3965663695" sldId="2147483651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4227934773" sldId="2147483652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541523202" sldId="2147483653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1590538479" sldId="2147483654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3403101737" sldId="2147483655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2548395775" sldId="2147483656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1387310765" sldId="2147483657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3139696684" sldId="2147483658"/>
          </pc:sldLayoutMkLst>
        </pc:sldLayoutChg>
        <pc:sldLayoutChg chg="setBg">
          <pc:chgData name="Niloofar Hosseini" userId="eb3e3110-2622-43cd-88f0-a4c46bd91734" providerId="ADAL" clId="{5036C5F1-8659-4540-9E82-10783B2B69DD}" dt="2024-05-22T13:51:49.627" v="27"/>
          <pc:sldLayoutMkLst>
            <pc:docMk/>
            <pc:sldMasterMk cId="1244683245" sldId="2147483648"/>
            <pc:sldLayoutMk cId="264656926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920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9359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8477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4157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8266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4169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758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632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7606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7874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360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45E6DD-62AB-445D-AB82-C9B51459144B}" type="datetimeFigureOut">
              <a:rPr lang="de-DE" smtClean="0"/>
              <a:t>23.02.2026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5EF3C-90BF-4C4A-BE2C-76C1FAB0003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836355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7982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1BD8AE-013C-8212-97F8-BAE18BFD09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754ADDA-E4C5-CA9A-650E-08645C51EADA}"/>
              </a:ext>
            </a:extLst>
          </p:cNvPr>
          <p:cNvSpPr/>
          <p:nvPr/>
        </p:nvSpPr>
        <p:spPr>
          <a:xfrm>
            <a:off x="0" y="0"/>
            <a:ext cx="12192000" cy="56602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چون دائم محبت نماییم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با فیضش نورانی می‌شویم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daem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namayim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Nurani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mishavim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2285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3BB8DC-B49F-7646-0188-8A6AF1652C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288D14C-222B-AC81-81A6-6846EA327358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من در تو ، تو در من پُری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روح القدس را بینیم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,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861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00B2C-178C-F8AA-11F6-8CE0B3878F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1A5621A-A476-21C1-ECB0-C2BDCB62E88C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 هللو با شوق دست زنیم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هللوهللو فریاد برآریم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shogh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faryad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bararim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7440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4AA22-16FF-F72E-D8C4-54D7B75DE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FCBEDCD-9FB1-D0BC-9DFB-20760BC94E78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 هللو دست برافرازیم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خدا را بسراییم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besarayim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251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D3E464-A4F4-00EC-7E94-435F80AFF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67DBE56-24DE-8716-7E22-47106DE80FC7}"/>
              </a:ext>
            </a:extLst>
          </p:cNvPr>
          <p:cNvSpPr/>
          <p:nvPr/>
        </p:nvSpPr>
        <p:spPr>
          <a:xfrm>
            <a:off x="0" y="0"/>
            <a:ext cx="12192000" cy="56602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چون دائم در دعا بمانیم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با فیضش نورانی می‌شویم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daem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doa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bemanim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Nurani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mishavim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906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6440F8-BAD1-E7FB-E084-F06CCC3C2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F3F10EE-70C2-5914-C8CC-4813EDD5413E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من در تو ، تو در من پُری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روح القدس را بینیم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,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67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317E33-1096-3A85-01CD-F5A05A2E1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19894-29A4-EA37-C753-01CCA648708D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 هللو با شوق دست زنیم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هللوهللو فریاد برآریم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shogh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faryad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bararim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343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DBBAA9-2C8A-8A81-F48A-7D6E716060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0B5B464-FE59-903F-1473-982E9B16BD20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 هللو دست برافرازیم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خدا را بسراییم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besarayim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75404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049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D919AB-1DC1-71E3-7039-EA4A5709D9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48A415-0E36-E155-39E8-B57AFF8EBE21}"/>
              </a:ext>
            </a:extLst>
          </p:cNvPr>
          <p:cNvSpPr/>
          <p:nvPr/>
        </p:nvSpPr>
        <p:spPr>
          <a:xfrm>
            <a:off x="0" y="0"/>
            <a:ext cx="12192000" cy="560300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دائم سرود حمد خوانیم</a:t>
            </a:r>
          </a:p>
          <a:p>
            <a:pPr algn="ctr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فیضش نورانی می‌شویم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daem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sorude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khanim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Nurani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mishavim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0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4A67BB-3CD6-718F-AD14-C99F5BB01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9B94401-E9A8-51B1-A6E1-19A09A8F4108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من در تو ، تو در من پُری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روح القدس را بینیم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,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707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D80ACC-9540-3415-C5E2-C97F664359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BCE51DE-951F-BD20-33FC-BA4B542F5D25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 هللو با شوق دست زنیم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هللوهللو فریاد برآریم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shogh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faryad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bararim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808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E8612-C0A3-5232-71BA-23ED11CA7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EC54F19-F3FF-B27B-1F16-07DB222E9A83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 هللو دست برافرازیم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خدا را بسراییم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besarayim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595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D0F40-E50D-EFE3-B2F1-06A8D8FDF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BD07792-5821-0740-D0A6-8BE6DDB299C8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چون دائم شکر و سپاس گوییم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با فیضش نورانی می‌شویم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daem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shokr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sepas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guyim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feyzash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Nurani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mishavim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2377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FEE70F-C238-BC35-590B-78A610CE21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EC113E-69C7-F39F-3C57-14C2392790D0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من در تو ، تو در من پُری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روح القدس را بینیم</a:t>
            </a: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,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pori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Ruholghodos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binam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019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B8D0D6-F7A2-0DDF-D775-8D50234F2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E94FE38-7B08-7AC9-090F-AE4E9406D019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 هللو با شوق دست زنیم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هللوهللو فریاد برآریم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shogh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zanim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faryad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bararim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424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673F7-342C-F4FE-079F-1DA2F06E08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CB1C927-D576-5817-4757-ACF2CACED7B6}"/>
              </a:ext>
            </a:extLst>
          </p:cNvPr>
          <p:cNvSpPr/>
          <p:nvPr/>
        </p:nvSpPr>
        <p:spPr>
          <a:xfrm>
            <a:off x="0" y="0"/>
            <a:ext cx="12192000" cy="552170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هللو هللو دست برافرازیم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خدا را بسراییم</a:t>
            </a: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hallelu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barafrazim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besarayim</a:t>
            </a:r>
            <a:endParaRPr lang="en-US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38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296</Words>
  <Application>Microsoft Office PowerPoint</Application>
  <PresentationFormat>Widescreen</PresentationFormat>
  <Paragraphs>96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2019-10-23T17:11:08Z</dcterms:created>
  <dcterms:modified xsi:type="dcterms:W3CDTF">2026-02-23T14:10:29Z</dcterms:modified>
</cp:coreProperties>
</file>