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58" r:id="rId4"/>
    <p:sldId id="259" r:id="rId5"/>
    <p:sldId id="276" r:id="rId6"/>
    <p:sldId id="262" r:id="rId7"/>
    <p:sldId id="277" r:id="rId8"/>
    <p:sldId id="265" r:id="rId9"/>
    <p:sldId id="278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036C5F1-8659-4540-9E82-10783B2B69DD}"/>
    <pc:docChg chg="custSel addSld delSld modSld sldOrd modMainMaster">
      <pc:chgData name="Niloofar Hosseini" userId="eb3e3110-2622-43cd-88f0-a4c46bd91734" providerId="ADAL" clId="{5036C5F1-8659-4540-9E82-10783B2B69DD}" dt="2024-05-22T13:57:38.699" v="292" actId="20578"/>
      <pc:docMkLst>
        <pc:docMk/>
      </pc:docMkLst>
      <pc:sldChg chg="addSp delSp modSp mod setBg">
        <pc:chgData name="Niloofar Hosseini" userId="eb3e3110-2622-43cd-88f0-a4c46bd91734" providerId="ADAL" clId="{5036C5F1-8659-4540-9E82-10783B2B69DD}" dt="2024-05-22T13:53:07.532" v="107"/>
        <pc:sldMkLst>
          <pc:docMk/>
          <pc:sldMk cId="1608339424" sldId="256"/>
        </pc:sldMkLst>
        <pc:spChg chg="add del mod">
          <ac:chgData name="Niloofar Hosseini" userId="eb3e3110-2622-43cd-88f0-a4c46bd91734" providerId="ADAL" clId="{5036C5F1-8659-4540-9E82-10783B2B69DD}" dt="2024-05-22T13:53:07.532" v="107"/>
          <ac:spMkLst>
            <pc:docMk/>
            <pc:sldMk cId="1608339424" sldId="256"/>
            <ac:spMk id="2" creationId="{48818FF2-7C02-CDB7-59AC-DD3CED504CE2}"/>
          </ac:spMkLst>
        </pc:spChg>
        <pc:spChg chg="mod">
          <ac:chgData name="Niloofar Hosseini" userId="eb3e3110-2622-43cd-88f0-a4c46bd91734" providerId="ADAL" clId="{5036C5F1-8659-4540-9E82-10783B2B69DD}" dt="2024-05-22T13:53:05.481" v="105" actId="403"/>
          <ac:spMkLst>
            <pc:docMk/>
            <pc:sldMk cId="1608339424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036C5F1-8659-4540-9E82-10783B2B69DD}" dt="2024-05-22T13:53:09.775" v="108" actId="2696"/>
        <pc:sldMkLst>
          <pc:docMk/>
          <pc:sldMk cId="3251573367" sldId="257"/>
        </pc:sldMkLst>
      </pc:sldChg>
      <pc:sldChg chg="modSp mod">
        <pc:chgData name="Niloofar Hosseini" userId="eb3e3110-2622-43cd-88f0-a4c46bd91734" providerId="ADAL" clId="{5036C5F1-8659-4540-9E82-10783B2B69DD}" dt="2024-05-22T13:54:33.047" v="152" actId="20577"/>
        <pc:sldMkLst>
          <pc:docMk/>
          <pc:sldMk cId="3780640544" sldId="258"/>
        </pc:sldMkLst>
        <pc:spChg chg="mod">
          <ac:chgData name="Niloofar Hosseini" userId="eb3e3110-2622-43cd-88f0-a4c46bd91734" providerId="ADAL" clId="{5036C5F1-8659-4540-9E82-10783B2B69DD}" dt="2024-05-22T13:54:33.047" v="152" actId="20577"/>
          <ac:spMkLst>
            <pc:docMk/>
            <pc:sldMk cId="3780640544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036C5F1-8659-4540-9E82-10783B2B69DD}" dt="2024-05-22T13:55:23.702" v="218" actId="20577"/>
        <pc:sldMkLst>
          <pc:docMk/>
          <pc:sldMk cId="1141314042" sldId="259"/>
        </pc:sldMkLst>
        <pc:spChg chg="mod">
          <ac:chgData name="Niloofar Hosseini" userId="eb3e3110-2622-43cd-88f0-a4c46bd91734" providerId="ADAL" clId="{5036C5F1-8659-4540-9E82-10783B2B69DD}" dt="2024-05-22T13:55:23.702" v="218" actId="20577"/>
          <ac:spMkLst>
            <pc:docMk/>
            <pc:sldMk cId="1141314042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036C5F1-8659-4540-9E82-10783B2B69DD}" dt="2024-05-22T13:56:41.164" v="254" actId="113"/>
        <pc:sldMkLst>
          <pc:docMk/>
          <pc:sldMk cId="3084019737" sldId="262"/>
        </pc:sldMkLst>
        <pc:spChg chg="mod">
          <ac:chgData name="Niloofar Hosseini" userId="eb3e3110-2622-43cd-88f0-a4c46bd91734" providerId="ADAL" clId="{5036C5F1-8659-4540-9E82-10783B2B69DD}" dt="2024-05-22T13:56:41.164" v="254" actId="113"/>
          <ac:spMkLst>
            <pc:docMk/>
            <pc:sldMk cId="3084019737" sldId="262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036C5F1-8659-4540-9E82-10783B2B69DD}" dt="2024-05-22T13:57:28.497" v="288" actId="20577"/>
        <pc:sldMkLst>
          <pc:docMk/>
          <pc:sldMk cId="2598759899" sldId="265"/>
        </pc:sldMkLst>
        <pc:spChg chg="mod">
          <ac:chgData name="Niloofar Hosseini" userId="eb3e3110-2622-43cd-88f0-a4c46bd91734" providerId="ADAL" clId="{5036C5F1-8659-4540-9E82-10783B2B69DD}" dt="2024-05-22T13:57:28.497" v="288" actId="20577"/>
          <ac:spMkLst>
            <pc:docMk/>
            <pc:sldMk cId="2598759899" sldId="265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5036C5F1-8659-4540-9E82-10783B2B69DD}" dt="2024-05-22T13:51:58.402" v="31"/>
        <pc:sldMkLst>
          <pc:docMk/>
          <pc:sldMk cId="3420499402" sldId="268"/>
        </pc:sldMkLst>
      </pc:sldChg>
      <pc:sldChg chg="setBg">
        <pc:chgData name="Niloofar Hosseini" userId="eb3e3110-2622-43cd-88f0-a4c46bd91734" providerId="ADAL" clId="{5036C5F1-8659-4540-9E82-10783B2B69DD}" dt="2024-05-22T13:51:54.240" v="29"/>
        <pc:sldMkLst>
          <pc:docMk/>
          <pc:sldMk cId="3097982242" sldId="269"/>
        </pc:sldMkLst>
      </pc:sldChg>
      <pc:sldChg chg="del">
        <pc:chgData name="Niloofar Hosseini" userId="eb3e3110-2622-43cd-88f0-a4c46bd91734" providerId="ADAL" clId="{5036C5F1-8659-4540-9E82-10783B2B69DD}" dt="2024-05-22T13:55:51.278" v="219" actId="2696"/>
        <pc:sldMkLst>
          <pc:docMk/>
          <pc:sldMk cId="3711260438" sldId="270"/>
        </pc:sldMkLst>
      </pc:sldChg>
      <pc:sldChg chg="del">
        <pc:chgData name="Niloofar Hosseini" userId="eb3e3110-2622-43cd-88f0-a4c46bd91734" providerId="ADAL" clId="{5036C5F1-8659-4540-9E82-10783B2B69DD}" dt="2024-05-22T13:55:52.774" v="220" actId="2696"/>
        <pc:sldMkLst>
          <pc:docMk/>
          <pc:sldMk cId="4290468739" sldId="271"/>
        </pc:sldMkLst>
      </pc:sldChg>
      <pc:sldChg chg="del">
        <pc:chgData name="Niloofar Hosseini" userId="eb3e3110-2622-43cd-88f0-a4c46bd91734" providerId="ADAL" clId="{5036C5F1-8659-4540-9E82-10783B2B69DD}" dt="2024-05-22T13:56:51.193" v="255" actId="2696"/>
        <pc:sldMkLst>
          <pc:docMk/>
          <pc:sldMk cId="1266614348" sldId="272"/>
        </pc:sldMkLst>
      </pc:sldChg>
      <pc:sldChg chg="del">
        <pc:chgData name="Niloofar Hosseini" userId="eb3e3110-2622-43cd-88f0-a4c46bd91734" providerId="ADAL" clId="{5036C5F1-8659-4540-9E82-10783B2B69DD}" dt="2024-05-22T13:56:52.067" v="256" actId="2696"/>
        <pc:sldMkLst>
          <pc:docMk/>
          <pc:sldMk cId="3877960767" sldId="273"/>
        </pc:sldMkLst>
      </pc:sldChg>
      <pc:sldChg chg="del">
        <pc:chgData name="Niloofar Hosseini" userId="eb3e3110-2622-43cd-88f0-a4c46bd91734" providerId="ADAL" clId="{5036C5F1-8659-4540-9E82-10783B2B69DD}" dt="2024-05-22T13:57:34.256" v="289" actId="2696"/>
        <pc:sldMkLst>
          <pc:docMk/>
          <pc:sldMk cId="2094767001" sldId="274"/>
        </pc:sldMkLst>
      </pc:sldChg>
      <pc:sldChg chg="del">
        <pc:chgData name="Niloofar Hosseini" userId="eb3e3110-2622-43cd-88f0-a4c46bd91734" providerId="ADAL" clId="{5036C5F1-8659-4540-9E82-10783B2B69DD}" dt="2024-05-22T13:57:34.660" v="290" actId="2696"/>
        <pc:sldMkLst>
          <pc:docMk/>
          <pc:sldMk cId="2726980876" sldId="275"/>
        </pc:sldMkLst>
      </pc:sldChg>
      <pc:sldChg chg="add ord">
        <pc:chgData name="Niloofar Hosseini" userId="eb3e3110-2622-43cd-88f0-a4c46bd91734" providerId="ADAL" clId="{5036C5F1-8659-4540-9E82-10783B2B69DD}" dt="2024-05-22T13:55:55.922" v="222" actId="20578"/>
        <pc:sldMkLst>
          <pc:docMk/>
          <pc:sldMk cId="2771449106" sldId="276"/>
        </pc:sldMkLst>
      </pc:sldChg>
      <pc:sldChg chg="add ord">
        <pc:chgData name="Niloofar Hosseini" userId="eb3e3110-2622-43cd-88f0-a4c46bd91734" providerId="ADAL" clId="{5036C5F1-8659-4540-9E82-10783B2B69DD}" dt="2024-05-22T13:56:56.783" v="258" actId="20578"/>
        <pc:sldMkLst>
          <pc:docMk/>
          <pc:sldMk cId="2473529583" sldId="277"/>
        </pc:sldMkLst>
      </pc:sldChg>
      <pc:sldChg chg="add ord">
        <pc:chgData name="Niloofar Hosseini" userId="eb3e3110-2622-43cd-88f0-a4c46bd91734" providerId="ADAL" clId="{5036C5F1-8659-4540-9E82-10783B2B69DD}" dt="2024-05-22T13:57:38.699" v="292" actId="20578"/>
        <pc:sldMkLst>
          <pc:docMk/>
          <pc:sldMk cId="596955561" sldId="278"/>
        </pc:sldMkLst>
      </pc:sldChg>
      <pc:sldMasterChg chg="setBg modSldLayout">
        <pc:chgData name="Niloofar Hosseini" userId="eb3e3110-2622-43cd-88f0-a4c46bd91734" providerId="ADAL" clId="{5036C5F1-8659-4540-9E82-10783B2B69DD}" dt="2024-05-22T13:51:49.627" v="27"/>
        <pc:sldMasterMkLst>
          <pc:docMk/>
          <pc:sldMasterMk cId="1244683245" sldId="2147483648"/>
        </pc:sldMasterMkLst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624936549" sldId="2147483649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2289008010" sldId="2147483650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3965663695" sldId="2147483651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4227934773" sldId="2147483652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541523202" sldId="2147483653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1590538479" sldId="2147483654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3403101737" sldId="2147483655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2548395775" sldId="2147483656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1387310765" sldId="2147483657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3139696684" sldId="2147483658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264656926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920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9359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847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4157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8266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416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7584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632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60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7874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360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5E6DD-62AB-445D-AB82-C9B51459144B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83635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7982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499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5994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دائم سرود حمد خوانیم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فیضش نورانی می شویم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در تو ، تو در من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پُری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بینیم</a:t>
            </a: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8339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141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 شوق دست زنیم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فریاد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برآریم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دست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برافرازیم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 را بسراییم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8064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4001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دائم شکر و سپاس گوییم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فیضش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نورانی می شویم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در تو ، تو در من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پُری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بینیم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41314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141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 شوق دست زنیم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فریاد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برآریم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دست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برافرازیم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 را بسراییم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71449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4001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دائم محبت نماییم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فیضش نورانی می شویم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در تو ، تو در من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پُری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بینیم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84019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141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 شوق دست زنیم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فریاد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برآریم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دست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برافرازیم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 را بسراییم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73529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984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دائم در دعا بمانیم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فیضش نورانی می شویم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در تو ، تو در من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پُری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بینیم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98759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141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 شوق دست زنیم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هللوهللو فریاد برآریم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دست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برافرازیم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 را بسراییم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96955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152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2019-10-23T17:11:08Z</dcterms:created>
  <dcterms:modified xsi:type="dcterms:W3CDTF">2025-04-28T09:32:07Z</dcterms:modified>
</cp:coreProperties>
</file>