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8"/>
  </p:notesMasterIdLst>
  <p:sldIdLst>
    <p:sldId id="269" r:id="rId2"/>
    <p:sldId id="256" r:id="rId3"/>
    <p:sldId id="272" r:id="rId4"/>
    <p:sldId id="274" r:id="rId5"/>
    <p:sldId id="275" r:id="rId6"/>
    <p:sldId id="273" r:id="rId7"/>
  </p:sldIdLst>
  <p:sldSz cx="12192000" cy="6858000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719"/>
  </p:normalViewPr>
  <p:slideViewPr>
    <p:cSldViewPr snapToGrid="0">
      <p:cViewPr varScale="1">
        <p:scale>
          <a:sx n="81" d="100"/>
          <a:sy n="81" d="100"/>
        </p:scale>
        <p:origin x="72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557351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79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132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9401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0538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1055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547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9238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3417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4322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2709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6201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9289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2147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8340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9735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6218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4218021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10459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07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77B6D8-1448-FFCF-1329-BDAA9B4ED9C7}"/>
              </a:ext>
            </a:extLst>
          </p:cNvPr>
          <p:cNvSpPr/>
          <p:nvPr/>
        </p:nvSpPr>
        <p:spPr>
          <a:xfrm>
            <a:off x="0" y="0"/>
            <a:ext cx="12191999" cy="77228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بنگرم بر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صلیبت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بینم آن فیض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زخمها و رنجهای تو بر پیروزی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مهیبت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فیض تو که جاری شد از خون و جسم تو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 دادی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زخمهایت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این روح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سرگردانم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endParaRPr lang="fa-IR" sz="1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صلیب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تخت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شد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آن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بنشینی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آشکار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سازی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عشقت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روی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کوه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جلجلتا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پادشاهان جان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می‌گیرند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تا سلطان عالم شوند</a:t>
            </a: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شاه ما جان خود بداد ، تا سلطان قلبم شود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954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77B6D8-1448-FFCF-1329-BDAA9B4ED9C7}"/>
              </a:ext>
            </a:extLst>
          </p:cNvPr>
          <p:cNvSpPr/>
          <p:nvPr/>
        </p:nvSpPr>
        <p:spPr>
          <a:xfrm>
            <a:off x="0" y="0"/>
            <a:ext cx="12191999" cy="77228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عاشقانه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چون دانم شاه من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فخرم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 عشقم تویی محبوب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سلطانم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برتر ز هر قدرت تویی اول تویی آخر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تاریکی‌های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عیسی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مصلوبم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350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endParaRPr lang="fa-IR" sz="1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صلیب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تخت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شد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آن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بنشینی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آشکار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سازی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عشقت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روی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کوه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جلجلتا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پادشاهان جان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می‌گیرند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تا سلطان عالم شوند</a:t>
            </a:r>
          </a:p>
          <a:p>
            <a:pPr marL="0" indent="0"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شاه ما جان خود بداد ، تا سلطان قلبم شود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420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890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138</Words>
  <Application>Microsoft Office PowerPoint</Application>
  <PresentationFormat>Widescreen</PresentationFormat>
  <Paragraphs>22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2025-04-29T16:45:59Z</dcterms:modified>
</cp:coreProperties>
</file>