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  <p:sldId id="256" r:id="rId3"/>
    <p:sldId id="257" r:id="rId4"/>
    <p:sldId id="264" r:id="rId5"/>
    <p:sldId id="265" r:id="rId6"/>
    <p:sldId id="266" r:id="rId7"/>
    <p:sldId id="267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80"/>
    <p:restoredTop sz="94687"/>
  </p:normalViewPr>
  <p:slideViewPr>
    <p:cSldViewPr snapToGrid="0" snapToObjects="1">
      <p:cViewPr>
        <p:scale>
          <a:sx n="70" d="100"/>
          <a:sy n="70" d="100"/>
        </p:scale>
        <p:origin x="754" y="2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D6731A8D-E7EB-1642-84FF-FC49DE1F6C8D}"/>
    <pc:docChg chg="addSld delSld modSld">
      <pc:chgData name="Niloofar Hosseini" userId="eb3e3110-2622-43cd-88f0-a4c46bd91734" providerId="ADAL" clId="{D6731A8D-E7EB-1642-84FF-FC49DE1F6C8D}" dt="2024-07-01T11:46:37.456" v="225" actId="20577"/>
      <pc:docMkLst>
        <pc:docMk/>
      </pc:docMkLst>
      <pc:sldChg chg="addSp delSp modSp mod">
        <pc:chgData name="Niloofar Hosseini" userId="eb3e3110-2622-43cd-88f0-a4c46bd91734" providerId="ADAL" clId="{D6731A8D-E7EB-1642-84FF-FC49DE1F6C8D}" dt="2024-07-01T11:44:03.677" v="27"/>
        <pc:sldMkLst>
          <pc:docMk/>
          <pc:sldMk cId="2277921449" sldId="256"/>
        </pc:sldMkLst>
        <pc:spChg chg="add del mod">
          <ac:chgData name="Niloofar Hosseini" userId="eb3e3110-2622-43cd-88f0-a4c46bd91734" providerId="ADAL" clId="{D6731A8D-E7EB-1642-84FF-FC49DE1F6C8D}" dt="2024-07-01T11:44:03.677" v="27"/>
          <ac:spMkLst>
            <pc:docMk/>
            <pc:sldMk cId="2277921449" sldId="256"/>
            <ac:spMk id="2" creationId="{E51F3771-B9F3-C997-0DB2-3355BCD8CC0F}"/>
          </ac:spMkLst>
        </pc:spChg>
        <pc:spChg chg="mod">
          <ac:chgData name="Niloofar Hosseini" userId="eb3e3110-2622-43cd-88f0-a4c46bd91734" providerId="ADAL" clId="{D6731A8D-E7EB-1642-84FF-FC49DE1F6C8D}" dt="2024-07-01T11:43:30.270" v="18" actId="20577"/>
          <ac:spMkLst>
            <pc:docMk/>
            <pc:sldMk cId="2277921449" sldId="256"/>
            <ac:spMk id="4" creationId="{041FEEC1-DC24-944F-B744-4541FF76B70F}"/>
          </ac:spMkLst>
        </pc:spChg>
      </pc:sldChg>
      <pc:sldChg chg="modSp mod">
        <pc:chgData name="Niloofar Hosseini" userId="eb3e3110-2622-43cd-88f0-a4c46bd91734" providerId="ADAL" clId="{D6731A8D-E7EB-1642-84FF-FC49DE1F6C8D}" dt="2024-07-01T11:44:28.478" v="28" actId="113"/>
        <pc:sldMkLst>
          <pc:docMk/>
          <pc:sldMk cId="3282031672" sldId="257"/>
        </pc:sldMkLst>
        <pc:spChg chg="mod">
          <ac:chgData name="Niloofar Hosseini" userId="eb3e3110-2622-43cd-88f0-a4c46bd91734" providerId="ADAL" clId="{D6731A8D-E7EB-1642-84FF-FC49DE1F6C8D}" dt="2024-07-01T11:44:28.478" v="28" actId="113"/>
          <ac:spMkLst>
            <pc:docMk/>
            <pc:sldMk cId="3282031672" sldId="257"/>
            <ac:spMk id="4" creationId="{041FEEC1-DC24-944F-B744-4541FF76B70F}"/>
          </ac:spMkLst>
        </pc:spChg>
      </pc:sldChg>
      <pc:sldChg chg="del">
        <pc:chgData name="Niloofar Hosseini" userId="eb3e3110-2622-43cd-88f0-a4c46bd91734" providerId="ADAL" clId="{D6731A8D-E7EB-1642-84FF-FC49DE1F6C8D}" dt="2024-07-01T11:44:55.716" v="29" actId="2696"/>
        <pc:sldMkLst>
          <pc:docMk/>
          <pc:sldMk cId="1589741825" sldId="258"/>
        </pc:sldMkLst>
      </pc:sldChg>
      <pc:sldChg chg="del">
        <pc:chgData name="Niloofar Hosseini" userId="eb3e3110-2622-43cd-88f0-a4c46bd91734" providerId="ADAL" clId="{D6731A8D-E7EB-1642-84FF-FC49DE1F6C8D}" dt="2024-07-01T11:44:56.103" v="30" actId="2696"/>
        <pc:sldMkLst>
          <pc:docMk/>
          <pc:sldMk cId="3109598380" sldId="259"/>
        </pc:sldMkLst>
      </pc:sldChg>
      <pc:sldChg chg="del">
        <pc:chgData name="Niloofar Hosseini" userId="eb3e3110-2622-43cd-88f0-a4c46bd91734" providerId="ADAL" clId="{D6731A8D-E7EB-1642-84FF-FC49DE1F6C8D}" dt="2024-07-01T11:44:56.478" v="31" actId="2696"/>
        <pc:sldMkLst>
          <pc:docMk/>
          <pc:sldMk cId="3375628115" sldId="260"/>
        </pc:sldMkLst>
      </pc:sldChg>
      <pc:sldChg chg="del">
        <pc:chgData name="Niloofar Hosseini" userId="eb3e3110-2622-43cd-88f0-a4c46bd91734" providerId="ADAL" clId="{D6731A8D-E7EB-1642-84FF-FC49DE1F6C8D}" dt="2024-07-01T11:44:57.025" v="32" actId="2696"/>
        <pc:sldMkLst>
          <pc:docMk/>
          <pc:sldMk cId="288784433" sldId="261"/>
        </pc:sldMkLst>
      </pc:sldChg>
      <pc:sldChg chg="modSp add mod">
        <pc:chgData name="Niloofar Hosseini" userId="eb3e3110-2622-43cd-88f0-a4c46bd91734" providerId="ADAL" clId="{D6731A8D-E7EB-1642-84FF-FC49DE1F6C8D}" dt="2024-07-01T11:45:50.965" v="128" actId="20577"/>
        <pc:sldMkLst>
          <pc:docMk/>
          <pc:sldMk cId="2933353410" sldId="264"/>
        </pc:sldMkLst>
        <pc:spChg chg="mod">
          <ac:chgData name="Niloofar Hosseini" userId="eb3e3110-2622-43cd-88f0-a4c46bd91734" providerId="ADAL" clId="{D6731A8D-E7EB-1642-84FF-FC49DE1F6C8D}" dt="2024-07-01T11:45:50.965" v="128" actId="20577"/>
          <ac:spMkLst>
            <pc:docMk/>
            <pc:sldMk cId="2933353410" sldId="264"/>
            <ac:spMk id="4" creationId="{041FEEC1-DC24-944F-B744-4541FF76B70F}"/>
          </ac:spMkLst>
        </pc:spChg>
      </pc:sldChg>
      <pc:sldChg chg="add replId">
        <pc:chgData name="Niloofar Hosseini" userId="eb3e3110-2622-43cd-88f0-a4c46bd91734" providerId="ADAL" clId="{D6731A8D-E7EB-1642-84FF-FC49DE1F6C8D}" dt="2024-07-01T11:45:13.193" v="33" actId="2890"/>
        <pc:sldMkLst>
          <pc:docMk/>
          <pc:sldMk cId="3367289698" sldId="265"/>
        </pc:sldMkLst>
      </pc:sldChg>
      <pc:sldChg chg="modSp add mod">
        <pc:chgData name="Niloofar Hosseini" userId="eb3e3110-2622-43cd-88f0-a4c46bd91734" providerId="ADAL" clId="{D6731A8D-E7EB-1642-84FF-FC49DE1F6C8D}" dt="2024-07-01T11:46:37.456" v="225" actId="20577"/>
        <pc:sldMkLst>
          <pc:docMk/>
          <pc:sldMk cId="503097765" sldId="266"/>
        </pc:sldMkLst>
        <pc:spChg chg="mod">
          <ac:chgData name="Niloofar Hosseini" userId="eb3e3110-2622-43cd-88f0-a4c46bd91734" providerId="ADAL" clId="{D6731A8D-E7EB-1642-84FF-FC49DE1F6C8D}" dt="2024-07-01T11:46:37.456" v="225" actId="20577"/>
          <ac:spMkLst>
            <pc:docMk/>
            <pc:sldMk cId="503097765" sldId="266"/>
            <ac:spMk id="4" creationId="{041FEEC1-DC24-944F-B744-4541FF76B70F}"/>
          </ac:spMkLst>
        </pc:spChg>
      </pc:sldChg>
      <pc:sldChg chg="add replId">
        <pc:chgData name="Niloofar Hosseini" userId="eb3e3110-2622-43cd-88f0-a4c46bd91734" providerId="ADAL" clId="{D6731A8D-E7EB-1642-84FF-FC49DE1F6C8D}" dt="2024-07-01T11:45:14.279" v="34" actId="2890"/>
        <pc:sldMkLst>
          <pc:docMk/>
          <pc:sldMk cId="1423844757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2A715-CB3B-8B48-8E78-4A04F20FC498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3DAFE-39FF-B443-AD26-D86325E1C1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02972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2A715-CB3B-8B48-8E78-4A04F20FC498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3DAFE-39FF-B443-AD26-D86325E1C1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33561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2A715-CB3B-8B48-8E78-4A04F20FC498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3DAFE-39FF-B443-AD26-D86325E1C1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39388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2A715-CB3B-8B48-8E78-4A04F20FC498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3DAFE-39FF-B443-AD26-D86325E1C1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3511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2A715-CB3B-8B48-8E78-4A04F20FC498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3DAFE-39FF-B443-AD26-D86325E1C1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17691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2A715-CB3B-8B48-8E78-4A04F20FC498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3DAFE-39FF-B443-AD26-D86325E1C1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05507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2A715-CB3B-8B48-8E78-4A04F20FC498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3DAFE-39FF-B443-AD26-D86325E1C1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1568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2A715-CB3B-8B48-8E78-4A04F20FC498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3DAFE-39FF-B443-AD26-D86325E1C1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19502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2A715-CB3B-8B48-8E78-4A04F20FC498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3DAFE-39FF-B443-AD26-D86325E1C1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61525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2A715-CB3B-8B48-8E78-4A04F20FC498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3DAFE-39FF-B443-AD26-D86325E1C1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97725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2A715-CB3B-8B48-8E78-4A04F20FC498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3DAFE-39FF-B443-AD26-D86325E1C1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23575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2A715-CB3B-8B48-8E78-4A04F20FC498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3DAFE-39FF-B443-AD26-D86325E1C1A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099115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4800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1FEEC1-DC24-944F-B744-4541FF76B70F}"/>
              </a:ext>
            </a:extLst>
          </p:cNvPr>
          <p:cNvSpPr/>
          <p:nvPr/>
        </p:nvSpPr>
        <p:spPr>
          <a:xfrm>
            <a:off x="0" y="0"/>
            <a:ext cx="12192000" cy="769088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بر او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می‌نگرم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 اشک و آه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که گفت منم حیات و راستی و راه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صلیبش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برداشت اندوه و درد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زخمهایش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شفا بخشید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زعصیان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آزادم کرد</a:t>
            </a: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77921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1FEEC1-DC24-944F-B744-4541FF76B70F}"/>
              </a:ext>
            </a:extLst>
          </p:cNvPr>
          <p:cNvSpPr/>
          <p:nvPr/>
        </p:nvSpPr>
        <p:spPr>
          <a:xfrm>
            <a:off x="0" y="0"/>
            <a:ext cx="12192000" cy="740151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دوست بهر تو او جانش فدیه کرد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آزادی بخشد تو را از چنگ غم و درد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گناهت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گناهت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بشکست قلبش را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خون و آب جاری شد بهر پاکی و شفا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82031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1FEEC1-DC24-944F-B744-4541FF76B70F}"/>
              </a:ext>
            </a:extLst>
          </p:cNvPr>
          <p:cNvSpPr/>
          <p:nvPr/>
        </p:nvSpPr>
        <p:spPr>
          <a:xfrm>
            <a:off x="0" y="0"/>
            <a:ext cx="12192000" cy="769088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بر او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می‌نگرم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 اشک و آه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که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مُرد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بهر انسان گرچه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بی‌گناه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تاج خار بر سر و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مضروب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زار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ترک شده از انسان و مطرود و هم خوار</a:t>
            </a: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33353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1FEEC1-DC24-944F-B744-4541FF76B70F}"/>
              </a:ext>
            </a:extLst>
          </p:cNvPr>
          <p:cNvSpPr/>
          <p:nvPr/>
        </p:nvSpPr>
        <p:spPr>
          <a:xfrm>
            <a:off x="0" y="0"/>
            <a:ext cx="12192000" cy="740151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دوست بهر تو او جانش فدیه کرد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آزادی بخشد تو را از چنگ غم و درد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گناهت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گناهت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بشکست قلبش را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خون و آب جاری شد بهر پاکی و شفا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67289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1FEEC1-DC24-944F-B744-4541FF76B70F}"/>
              </a:ext>
            </a:extLst>
          </p:cNvPr>
          <p:cNvSpPr/>
          <p:nvPr/>
        </p:nvSpPr>
        <p:spPr>
          <a:xfrm>
            <a:off x="0" y="0"/>
            <a:ext cx="12192000" cy="769088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بر او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می‌نگرم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 اشک و آه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 خالق این دنیا و آفتاب و ماه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برابر فیضی این چنین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تنها معبود قلبم باشد عیسی به یقین</a:t>
            </a: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03097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1FEEC1-DC24-944F-B744-4541FF76B70F}"/>
              </a:ext>
            </a:extLst>
          </p:cNvPr>
          <p:cNvSpPr/>
          <p:nvPr/>
        </p:nvSpPr>
        <p:spPr>
          <a:xfrm>
            <a:off x="0" y="0"/>
            <a:ext cx="12192000" cy="740151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دوست بهر تو او جانش فدیه کرد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آزادی بخشد تو را از چنگ غم و درد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گناهت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گناهت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بشکست قلبش را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خون و آب جاری شد بهر پاکی و شفا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23844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3160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186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2022-03-04T19:41:45Z</dcterms:created>
  <dcterms:modified xsi:type="dcterms:W3CDTF">2025-04-28T09:30:12Z</dcterms:modified>
</cp:coreProperties>
</file>