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1" r:id="rId2"/>
    <p:sldId id="256" r:id="rId3"/>
    <p:sldId id="257" r:id="rId4"/>
    <p:sldId id="262" r:id="rId5"/>
    <p:sldId id="263" r:id="rId6"/>
    <p:sldId id="260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27" autoAdjust="0"/>
    <p:restoredTop sz="94660"/>
  </p:normalViewPr>
  <p:slideViewPr>
    <p:cSldViewPr snapToGrid="0">
      <p:cViewPr varScale="1">
        <p:scale>
          <a:sx n="85" d="100"/>
          <a:sy n="85" d="100"/>
        </p:scale>
        <p:origin x="590" y="-23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iloofar Hosseini" userId="eb3e3110-2622-43cd-88f0-a4c46bd91734" providerId="ADAL" clId="{A94B7CB1-F7EB-EA4E-9869-74D0C1CC3836}"/>
    <pc:docChg chg="addSld delSld modSld modMainMaster">
      <pc:chgData name="Niloofar Hosseini" userId="eb3e3110-2622-43cd-88f0-a4c46bd91734" providerId="ADAL" clId="{A94B7CB1-F7EB-EA4E-9869-74D0C1CC3836}" dt="2024-06-18T09:29:05.457" v="305" actId="404"/>
      <pc:docMkLst>
        <pc:docMk/>
      </pc:docMkLst>
      <pc:sldChg chg="addSp delSp modSp mod setBg">
        <pc:chgData name="Niloofar Hosseini" userId="eb3e3110-2622-43cd-88f0-a4c46bd91734" providerId="ADAL" clId="{A94B7CB1-F7EB-EA4E-9869-74D0C1CC3836}" dt="2024-06-18T09:26:01.428" v="108"/>
        <pc:sldMkLst>
          <pc:docMk/>
          <pc:sldMk cId="272595281" sldId="256"/>
        </pc:sldMkLst>
        <pc:spChg chg="add del mod">
          <ac:chgData name="Niloofar Hosseini" userId="eb3e3110-2622-43cd-88f0-a4c46bd91734" providerId="ADAL" clId="{A94B7CB1-F7EB-EA4E-9869-74D0C1CC3836}" dt="2024-06-18T09:26:01.428" v="108"/>
          <ac:spMkLst>
            <pc:docMk/>
            <pc:sldMk cId="272595281" sldId="256"/>
            <ac:spMk id="2" creationId="{695AD108-2079-2AA8-8D73-D8812F745C44}"/>
          </ac:spMkLst>
        </pc:spChg>
        <pc:spChg chg="mod">
          <ac:chgData name="Niloofar Hosseini" userId="eb3e3110-2622-43cd-88f0-a4c46bd91734" providerId="ADAL" clId="{A94B7CB1-F7EB-EA4E-9869-74D0C1CC3836}" dt="2024-06-18T09:25:59.062" v="106" actId="20577"/>
          <ac:spMkLst>
            <pc:docMk/>
            <pc:sldMk cId="272595281" sldId="256"/>
            <ac:spMk id="4" creationId="{00000000-0000-0000-0000-000000000000}"/>
          </ac:spMkLst>
        </pc:spChg>
      </pc:sldChg>
      <pc:sldChg chg="modSp mod">
        <pc:chgData name="Niloofar Hosseini" userId="eb3e3110-2622-43cd-88f0-a4c46bd91734" providerId="ADAL" clId="{A94B7CB1-F7EB-EA4E-9869-74D0C1CC3836}" dt="2024-06-18T09:27:43.512" v="205" actId="403"/>
        <pc:sldMkLst>
          <pc:docMk/>
          <pc:sldMk cId="3573552349" sldId="257"/>
        </pc:sldMkLst>
        <pc:spChg chg="mod">
          <ac:chgData name="Niloofar Hosseini" userId="eb3e3110-2622-43cd-88f0-a4c46bd91734" providerId="ADAL" clId="{A94B7CB1-F7EB-EA4E-9869-74D0C1CC3836}" dt="2024-06-18T09:27:43.512" v="205" actId="403"/>
          <ac:spMkLst>
            <pc:docMk/>
            <pc:sldMk cId="3573552349" sldId="257"/>
            <ac:spMk id="4" creationId="{00000000-0000-0000-0000-000000000000}"/>
          </ac:spMkLst>
        </pc:spChg>
      </pc:sldChg>
      <pc:sldChg chg="del">
        <pc:chgData name="Niloofar Hosseini" userId="eb3e3110-2622-43cd-88f0-a4c46bd91734" providerId="ADAL" clId="{A94B7CB1-F7EB-EA4E-9869-74D0C1CC3836}" dt="2024-06-18T09:27:49.101" v="206" actId="2696"/>
        <pc:sldMkLst>
          <pc:docMk/>
          <pc:sldMk cId="3823429669" sldId="258"/>
        </pc:sldMkLst>
      </pc:sldChg>
      <pc:sldChg chg="setBg">
        <pc:chgData name="Niloofar Hosseini" userId="eb3e3110-2622-43cd-88f0-a4c46bd91734" providerId="ADAL" clId="{A94B7CB1-F7EB-EA4E-9869-74D0C1CC3836}" dt="2024-06-18T09:24:47.764" v="6"/>
        <pc:sldMkLst>
          <pc:docMk/>
          <pc:sldMk cId="2174840028" sldId="260"/>
        </pc:sldMkLst>
      </pc:sldChg>
      <pc:sldChg chg="setBg">
        <pc:chgData name="Niloofar Hosseini" userId="eb3e3110-2622-43cd-88f0-a4c46bd91734" providerId="ADAL" clId="{A94B7CB1-F7EB-EA4E-9869-74D0C1CC3836}" dt="2024-06-18T09:24:43.642" v="4"/>
        <pc:sldMkLst>
          <pc:docMk/>
          <pc:sldMk cId="1627484619" sldId="261"/>
        </pc:sldMkLst>
      </pc:sldChg>
      <pc:sldChg chg="del">
        <pc:chgData name="Niloofar Hosseini" userId="eb3e3110-2622-43cd-88f0-a4c46bd91734" providerId="ADAL" clId="{A94B7CB1-F7EB-EA4E-9869-74D0C1CC3836}" dt="2024-06-18T09:27:49.396" v="207" actId="2696"/>
        <pc:sldMkLst>
          <pc:docMk/>
          <pc:sldMk cId="1039294852" sldId="262"/>
        </pc:sldMkLst>
      </pc:sldChg>
      <pc:sldChg chg="modSp add mod">
        <pc:chgData name="Niloofar Hosseini" userId="eb3e3110-2622-43cd-88f0-a4c46bd91734" providerId="ADAL" clId="{A94B7CB1-F7EB-EA4E-9869-74D0C1CC3836}" dt="2024-06-18T09:28:12.256" v="282" actId="20577"/>
        <pc:sldMkLst>
          <pc:docMk/>
          <pc:sldMk cId="3185335690" sldId="262"/>
        </pc:sldMkLst>
        <pc:spChg chg="mod">
          <ac:chgData name="Niloofar Hosseini" userId="eb3e3110-2622-43cd-88f0-a4c46bd91734" providerId="ADAL" clId="{A94B7CB1-F7EB-EA4E-9869-74D0C1CC3836}" dt="2024-06-18T09:28:12.256" v="282" actId="20577"/>
          <ac:spMkLst>
            <pc:docMk/>
            <pc:sldMk cId="3185335690" sldId="262"/>
            <ac:spMk id="4" creationId="{00000000-0000-0000-0000-000000000000}"/>
          </ac:spMkLst>
        </pc:spChg>
      </pc:sldChg>
      <pc:sldChg chg="modSp add mod replId">
        <pc:chgData name="Niloofar Hosseini" userId="eb3e3110-2622-43cd-88f0-a4c46bd91734" providerId="ADAL" clId="{A94B7CB1-F7EB-EA4E-9869-74D0C1CC3836}" dt="2024-06-18T09:29:05.457" v="305" actId="404"/>
        <pc:sldMkLst>
          <pc:docMk/>
          <pc:sldMk cId="1720993951" sldId="263"/>
        </pc:sldMkLst>
        <pc:spChg chg="mod">
          <ac:chgData name="Niloofar Hosseini" userId="eb3e3110-2622-43cd-88f0-a4c46bd91734" providerId="ADAL" clId="{A94B7CB1-F7EB-EA4E-9869-74D0C1CC3836}" dt="2024-06-18T09:29:05.457" v="305" actId="404"/>
          <ac:spMkLst>
            <pc:docMk/>
            <pc:sldMk cId="1720993951" sldId="263"/>
            <ac:spMk id="4" creationId="{00000000-0000-0000-0000-000000000000}"/>
          </ac:spMkLst>
        </pc:spChg>
      </pc:sldChg>
      <pc:sldChg chg="add del">
        <pc:chgData name="Niloofar Hosseini" userId="eb3e3110-2622-43cd-88f0-a4c46bd91734" providerId="ADAL" clId="{A94B7CB1-F7EB-EA4E-9869-74D0C1CC3836}" dt="2024-06-18T09:28:22.758" v="284" actId="2696"/>
        <pc:sldMkLst>
          <pc:docMk/>
          <pc:sldMk cId="2032253089" sldId="264"/>
        </pc:sldMkLst>
      </pc:sldChg>
      <pc:sldMasterChg chg="setBg modSldLayout">
        <pc:chgData name="Niloofar Hosseini" userId="eb3e3110-2622-43cd-88f0-a4c46bd91734" providerId="ADAL" clId="{A94B7CB1-F7EB-EA4E-9869-74D0C1CC3836}" dt="2024-06-18T09:24:39.242" v="2"/>
        <pc:sldMasterMkLst>
          <pc:docMk/>
          <pc:sldMasterMk cId="2611531558" sldId="2147483648"/>
        </pc:sldMasterMkLst>
        <pc:sldLayoutChg chg="setBg">
          <pc:chgData name="Niloofar Hosseini" userId="eb3e3110-2622-43cd-88f0-a4c46bd91734" providerId="ADAL" clId="{A94B7CB1-F7EB-EA4E-9869-74D0C1CC3836}" dt="2024-06-18T09:24:39.242" v="2"/>
          <pc:sldLayoutMkLst>
            <pc:docMk/>
            <pc:sldMasterMk cId="2611531558" sldId="2147483648"/>
            <pc:sldLayoutMk cId="2635839025" sldId="2147483649"/>
          </pc:sldLayoutMkLst>
        </pc:sldLayoutChg>
        <pc:sldLayoutChg chg="setBg">
          <pc:chgData name="Niloofar Hosseini" userId="eb3e3110-2622-43cd-88f0-a4c46bd91734" providerId="ADAL" clId="{A94B7CB1-F7EB-EA4E-9869-74D0C1CC3836}" dt="2024-06-18T09:24:39.242" v="2"/>
          <pc:sldLayoutMkLst>
            <pc:docMk/>
            <pc:sldMasterMk cId="2611531558" sldId="2147483648"/>
            <pc:sldLayoutMk cId="1396441350" sldId="2147483650"/>
          </pc:sldLayoutMkLst>
        </pc:sldLayoutChg>
        <pc:sldLayoutChg chg="setBg">
          <pc:chgData name="Niloofar Hosseini" userId="eb3e3110-2622-43cd-88f0-a4c46bd91734" providerId="ADAL" clId="{A94B7CB1-F7EB-EA4E-9869-74D0C1CC3836}" dt="2024-06-18T09:24:39.242" v="2"/>
          <pc:sldLayoutMkLst>
            <pc:docMk/>
            <pc:sldMasterMk cId="2611531558" sldId="2147483648"/>
            <pc:sldLayoutMk cId="3008565633" sldId="2147483651"/>
          </pc:sldLayoutMkLst>
        </pc:sldLayoutChg>
        <pc:sldLayoutChg chg="setBg">
          <pc:chgData name="Niloofar Hosseini" userId="eb3e3110-2622-43cd-88f0-a4c46bd91734" providerId="ADAL" clId="{A94B7CB1-F7EB-EA4E-9869-74D0C1CC3836}" dt="2024-06-18T09:24:39.242" v="2"/>
          <pc:sldLayoutMkLst>
            <pc:docMk/>
            <pc:sldMasterMk cId="2611531558" sldId="2147483648"/>
            <pc:sldLayoutMk cId="1764659239" sldId="2147483652"/>
          </pc:sldLayoutMkLst>
        </pc:sldLayoutChg>
        <pc:sldLayoutChg chg="setBg">
          <pc:chgData name="Niloofar Hosseini" userId="eb3e3110-2622-43cd-88f0-a4c46bd91734" providerId="ADAL" clId="{A94B7CB1-F7EB-EA4E-9869-74D0C1CC3836}" dt="2024-06-18T09:24:39.242" v="2"/>
          <pc:sldLayoutMkLst>
            <pc:docMk/>
            <pc:sldMasterMk cId="2611531558" sldId="2147483648"/>
            <pc:sldLayoutMk cId="1985883409" sldId="2147483653"/>
          </pc:sldLayoutMkLst>
        </pc:sldLayoutChg>
        <pc:sldLayoutChg chg="setBg">
          <pc:chgData name="Niloofar Hosseini" userId="eb3e3110-2622-43cd-88f0-a4c46bd91734" providerId="ADAL" clId="{A94B7CB1-F7EB-EA4E-9869-74D0C1CC3836}" dt="2024-06-18T09:24:39.242" v="2"/>
          <pc:sldLayoutMkLst>
            <pc:docMk/>
            <pc:sldMasterMk cId="2611531558" sldId="2147483648"/>
            <pc:sldLayoutMk cId="3947767469" sldId="2147483654"/>
          </pc:sldLayoutMkLst>
        </pc:sldLayoutChg>
        <pc:sldLayoutChg chg="setBg">
          <pc:chgData name="Niloofar Hosseini" userId="eb3e3110-2622-43cd-88f0-a4c46bd91734" providerId="ADAL" clId="{A94B7CB1-F7EB-EA4E-9869-74D0C1CC3836}" dt="2024-06-18T09:24:39.242" v="2"/>
          <pc:sldLayoutMkLst>
            <pc:docMk/>
            <pc:sldMasterMk cId="2611531558" sldId="2147483648"/>
            <pc:sldLayoutMk cId="2662882161" sldId="2147483655"/>
          </pc:sldLayoutMkLst>
        </pc:sldLayoutChg>
        <pc:sldLayoutChg chg="setBg">
          <pc:chgData name="Niloofar Hosseini" userId="eb3e3110-2622-43cd-88f0-a4c46bd91734" providerId="ADAL" clId="{A94B7CB1-F7EB-EA4E-9869-74D0C1CC3836}" dt="2024-06-18T09:24:39.242" v="2"/>
          <pc:sldLayoutMkLst>
            <pc:docMk/>
            <pc:sldMasterMk cId="2611531558" sldId="2147483648"/>
            <pc:sldLayoutMk cId="1738941331" sldId="2147483656"/>
          </pc:sldLayoutMkLst>
        </pc:sldLayoutChg>
        <pc:sldLayoutChg chg="setBg">
          <pc:chgData name="Niloofar Hosseini" userId="eb3e3110-2622-43cd-88f0-a4c46bd91734" providerId="ADAL" clId="{A94B7CB1-F7EB-EA4E-9869-74D0C1CC3836}" dt="2024-06-18T09:24:39.242" v="2"/>
          <pc:sldLayoutMkLst>
            <pc:docMk/>
            <pc:sldMasterMk cId="2611531558" sldId="2147483648"/>
            <pc:sldLayoutMk cId="1995884123" sldId="2147483657"/>
          </pc:sldLayoutMkLst>
        </pc:sldLayoutChg>
        <pc:sldLayoutChg chg="setBg">
          <pc:chgData name="Niloofar Hosseini" userId="eb3e3110-2622-43cd-88f0-a4c46bd91734" providerId="ADAL" clId="{A94B7CB1-F7EB-EA4E-9869-74D0C1CC3836}" dt="2024-06-18T09:24:39.242" v="2"/>
          <pc:sldLayoutMkLst>
            <pc:docMk/>
            <pc:sldMasterMk cId="2611531558" sldId="2147483648"/>
            <pc:sldLayoutMk cId="2209228451" sldId="2147483658"/>
          </pc:sldLayoutMkLst>
        </pc:sldLayoutChg>
        <pc:sldLayoutChg chg="setBg">
          <pc:chgData name="Niloofar Hosseini" userId="eb3e3110-2622-43cd-88f0-a4c46bd91734" providerId="ADAL" clId="{A94B7CB1-F7EB-EA4E-9869-74D0C1CC3836}" dt="2024-06-18T09:24:39.242" v="2"/>
          <pc:sldLayoutMkLst>
            <pc:docMk/>
            <pc:sldMasterMk cId="2611531558" sldId="2147483648"/>
            <pc:sldLayoutMk cId="1679591398" sldId="2147483659"/>
          </pc:sldLayoutMkLst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265F7-AE50-4897-ADCB-D30FB041F59E}" type="datetimeFigureOut">
              <a:rPr lang="en-GB" smtClean="0"/>
              <a:t>28/04/2025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EEC738-A946-46E2-ABCD-388DDDCC664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535795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265F7-AE50-4897-ADCB-D30FB041F59E}" type="datetimeFigureOut">
              <a:rPr lang="en-GB" smtClean="0"/>
              <a:t>28/04/2025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EEC738-A946-46E2-ABCD-388DDDCC664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993323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265F7-AE50-4897-ADCB-D30FB041F59E}" type="datetimeFigureOut">
              <a:rPr lang="en-GB" smtClean="0"/>
              <a:t>28/04/2025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EEC738-A946-46E2-ABCD-388DDDCC664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05375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265F7-AE50-4897-ADCB-D30FB041F59E}" type="datetimeFigureOut">
              <a:rPr lang="en-GB" smtClean="0"/>
              <a:t>28/04/2025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EEC738-A946-46E2-ABCD-388DDDCC664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607188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265F7-AE50-4897-ADCB-D30FB041F59E}" type="datetimeFigureOut">
              <a:rPr lang="en-GB" smtClean="0"/>
              <a:t>28/04/2025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EEC738-A946-46E2-ABCD-388DDDCC664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974417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265F7-AE50-4897-ADCB-D30FB041F59E}" type="datetimeFigureOut">
              <a:rPr lang="en-GB" smtClean="0"/>
              <a:t>28/04/2025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EEC738-A946-46E2-ABCD-388DDDCC664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264217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265F7-AE50-4897-ADCB-D30FB041F59E}" type="datetimeFigureOut">
              <a:rPr lang="en-GB" smtClean="0"/>
              <a:t>28/04/2025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EEC738-A946-46E2-ABCD-388DDDCC664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090182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265F7-AE50-4897-ADCB-D30FB041F59E}" type="datetimeFigureOut">
              <a:rPr lang="en-GB" smtClean="0"/>
              <a:t>28/04/2025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EEC738-A946-46E2-ABCD-388DDDCC664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744522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265F7-AE50-4897-ADCB-D30FB041F59E}" type="datetimeFigureOut">
              <a:rPr lang="en-GB" smtClean="0"/>
              <a:t>28/04/2025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EEC738-A946-46E2-ABCD-388DDDCC664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563974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265F7-AE50-4897-ADCB-D30FB041F59E}" type="datetimeFigureOut">
              <a:rPr lang="en-GB" smtClean="0"/>
              <a:t>28/04/2025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EEC738-A946-46E2-ABCD-388DDDCC664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569989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265F7-AE50-4897-ADCB-D30FB041F59E}" type="datetimeFigureOut">
              <a:rPr lang="en-GB" smtClean="0"/>
              <a:t>28/04/2025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EEC738-A946-46E2-ABCD-388DDDCC664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655943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7265F7-AE50-4897-ADCB-D30FB041F59E}" type="datetimeFigureOut">
              <a:rPr lang="en-GB" smtClean="0"/>
              <a:t>28/04/2025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EEC738-A946-46E2-ABCD-388DDDCC664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6991263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274846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6884577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5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چشمانم را </a:t>
            </a:r>
            <a:r>
              <a:rPr lang="fa-IR" sz="45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برمی‌افرازم</a:t>
            </a:r>
            <a:endParaRPr lang="fa-IR" sz="45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5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به سویت </a:t>
            </a:r>
            <a:r>
              <a:rPr lang="fa-IR" sz="45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خداوندم</a:t>
            </a:r>
            <a:endParaRPr lang="fa-IR" sz="45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5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اعانتم</a:t>
            </a:r>
            <a:r>
              <a:rPr lang="fa-IR" sz="45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 از جانب توست</a:t>
            </a:r>
          </a:p>
          <a:p>
            <a:pPr algn="ctr" rtl="1">
              <a:lnSpc>
                <a:spcPct val="150000"/>
              </a:lnSpc>
            </a:pPr>
            <a:r>
              <a:rPr lang="fa-IR" sz="45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ای سرور و مسیح من</a:t>
            </a:r>
          </a:p>
          <a:p>
            <a:pPr algn="ctr" rtl="1">
              <a:lnSpc>
                <a:spcPct val="150000"/>
              </a:lnSpc>
            </a:pPr>
            <a:endParaRPr lang="fa-IR" sz="45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45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725952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7010061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200000"/>
              </a:lnSpc>
            </a:pPr>
            <a:endParaRPr lang="fa-IR" sz="2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+mj-cs"/>
            </a:endParaRPr>
          </a:p>
          <a:p>
            <a:pPr algn="ctr" rtl="1">
              <a:lnSpc>
                <a:spcPct val="20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از آسمان بریز آتش روح خود</a:t>
            </a:r>
          </a:p>
          <a:p>
            <a:pPr algn="ctr" rtl="1">
              <a:lnSpc>
                <a:spcPct val="20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جلالت را نمایان کن</a:t>
            </a:r>
          </a:p>
          <a:p>
            <a:pPr algn="ctr" rtl="1">
              <a:lnSpc>
                <a:spcPct val="150000"/>
              </a:lnSpc>
            </a:pPr>
            <a:r>
              <a:rPr lang="fa-IR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(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x</a:t>
            </a:r>
            <a:r>
              <a:rPr lang="fa-IR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۲)</a:t>
            </a:r>
          </a:p>
          <a:p>
            <a:pPr algn="ctr" rtl="1">
              <a:lnSpc>
                <a:spcPct val="150000"/>
              </a:lnSpc>
            </a:pPr>
            <a:endParaRPr lang="fa-IR" sz="36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36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36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5735523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6884577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5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دستهایم</a:t>
            </a:r>
            <a:r>
              <a:rPr lang="fa-IR" sz="45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 را </a:t>
            </a:r>
            <a:r>
              <a:rPr lang="fa-IR" sz="45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برمی‌افرازم</a:t>
            </a:r>
            <a:endParaRPr lang="fa-IR" sz="45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5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به سویت </a:t>
            </a:r>
            <a:r>
              <a:rPr lang="fa-IR" sz="45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خداوندم</a:t>
            </a:r>
            <a:endParaRPr lang="fa-IR" sz="45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5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مشتاق دیدار تو پدر</a:t>
            </a:r>
          </a:p>
          <a:p>
            <a:pPr algn="ctr" rtl="1">
              <a:lnSpc>
                <a:spcPct val="150000"/>
              </a:lnSpc>
            </a:pPr>
            <a:r>
              <a:rPr lang="fa-IR" sz="45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آن حضور شیرین تو</a:t>
            </a:r>
          </a:p>
          <a:p>
            <a:pPr algn="ctr" rtl="1">
              <a:lnSpc>
                <a:spcPct val="150000"/>
              </a:lnSpc>
            </a:pPr>
            <a:endParaRPr lang="fa-IR" sz="45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45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1853356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7371698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200000"/>
              </a:lnSpc>
            </a:pPr>
            <a:endParaRPr lang="fa-IR" sz="1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+mj-cs"/>
            </a:endParaRPr>
          </a:p>
          <a:p>
            <a:pPr algn="ctr" rtl="1">
              <a:lnSpc>
                <a:spcPct val="20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از آسمان بریز آتش روح خود</a:t>
            </a:r>
          </a:p>
          <a:p>
            <a:pPr algn="ctr" rtl="1">
              <a:lnSpc>
                <a:spcPct val="20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جلالت را نمایان کن</a:t>
            </a:r>
          </a:p>
          <a:p>
            <a:pPr algn="ctr" rtl="1">
              <a:lnSpc>
                <a:spcPct val="150000"/>
              </a:lnSpc>
            </a:pPr>
            <a:r>
              <a:rPr lang="fa-IR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(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x</a:t>
            </a:r>
            <a:r>
              <a:rPr lang="fa-IR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۲)</a:t>
            </a: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عیسی</a:t>
            </a:r>
          </a:p>
          <a:p>
            <a:pPr algn="ctr" rtl="1">
              <a:lnSpc>
                <a:spcPct val="150000"/>
              </a:lnSpc>
            </a:pPr>
            <a:endParaRPr lang="fa-IR" sz="36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200000"/>
              </a:lnSpc>
            </a:pPr>
            <a:endParaRPr lang="fa-IR" sz="36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7209939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748400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189</TotalTime>
  <Words>58</Words>
  <Application>Microsoft Office PowerPoint</Application>
  <PresentationFormat>Widescreen</PresentationFormat>
  <Paragraphs>20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Arial</vt:lpstr>
      <vt:lpstr>Calibri</vt:lpstr>
      <vt:lpstr>Calibri Light</vt:lpstr>
      <vt:lpstr>Times New Roman</vt:lpstr>
      <vt:lpstr>XB Zar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Niloofar</dc:creator>
  <cp:lastModifiedBy>Yalda Mirshekar</cp:lastModifiedBy>
  <cp:revision>4</cp:revision>
  <dcterms:created xsi:type="dcterms:W3CDTF">2018-08-21T11:54:14Z</dcterms:created>
  <dcterms:modified xsi:type="dcterms:W3CDTF">2025-04-28T09:27:43Z</dcterms:modified>
</cp:coreProperties>
</file>