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3" r:id="rId4"/>
    <p:sldId id="264" r:id="rId5"/>
    <p:sldId id="265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F547B8B-18F3-5549-8DBD-653C83078B9F}"/>
    <pc:docChg chg="undo custSel addSld delSld modSld sldOrd modMainMaster">
      <pc:chgData name="Niloofar Hosseini" userId="eb3e3110-2622-43cd-88f0-a4c46bd91734" providerId="ADAL" clId="{5F547B8B-18F3-5549-8DBD-653C83078B9F}" dt="2024-05-20T11:37:51.847" v="255" actId="404"/>
      <pc:docMkLst>
        <pc:docMk/>
      </pc:docMkLst>
      <pc:sldChg chg="addSp delSp modSp mod setBg">
        <pc:chgData name="Niloofar Hosseini" userId="eb3e3110-2622-43cd-88f0-a4c46bd91734" providerId="ADAL" clId="{5F547B8B-18F3-5549-8DBD-653C83078B9F}" dt="2024-05-20T11:33:58.365" v="142"/>
        <pc:sldMkLst>
          <pc:docMk/>
          <pc:sldMk cId="4269365449" sldId="256"/>
        </pc:sldMkLst>
        <pc:spChg chg="add del mod">
          <ac:chgData name="Niloofar Hosseini" userId="eb3e3110-2622-43cd-88f0-a4c46bd91734" providerId="ADAL" clId="{5F547B8B-18F3-5549-8DBD-653C83078B9F}" dt="2024-05-20T11:33:58.365" v="142"/>
          <ac:spMkLst>
            <pc:docMk/>
            <pc:sldMk cId="4269365449" sldId="256"/>
            <ac:spMk id="2" creationId="{0D8E7601-A2E0-E856-8A4F-EFCC362E4E2B}"/>
          </ac:spMkLst>
        </pc:spChg>
        <pc:spChg chg="mod">
          <ac:chgData name="Niloofar Hosseini" userId="eb3e3110-2622-43cd-88f0-a4c46bd91734" providerId="ADAL" clId="{5F547B8B-18F3-5549-8DBD-653C83078B9F}" dt="2024-05-20T11:33:47.134" v="140" actId="14838"/>
          <ac:spMkLst>
            <pc:docMk/>
            <pc:sldMk cId="4269365449" sldId="256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5F547B8B-18F3-5549-8DBD-653C83078B9F}" dt="2024-05-20T11:35:34.818" v="176"/>
        <pc:sldMkLst>
          <pc:docMk/>
          <pc:sldMk cId="3470700870" sldId="257"/>
        </pc:sldMkLst>
        <pc:spChg chg="add del mod">
          <ac:chgData name="Niloofar Hosseini" userId="eb3e3110-2622-43cd-88f0-a4c46bd91734" providerId="ADAL" clId="{5F547B8B-18F3-5549-8DBD-653C83078B9F}" dt="2024-05-20T11:35:34.818" v="176"/>
          <ac:spMkLst>
            <pc:docMk/>
            <pc:sldMk cId="3470700870" sldId="257"/>
            <ac:spMk id="2" creationId="{8690C303-443E-6F26-B3E1-B5D023A81397}"/>
          </ac:spMkLst>
        </pc:spChg>
        <pc:spChg chg="mod">
          <ac:chgData name="Niloofar Hosseini" userId="eb3e3110-2622-43cd-88f0-a4c46bd91734" providerId="ADAL" clId="{5F547B8B-18F3-5549-8DBD-653C83078B9F}" dt="2024-05-20T11:35:32.684" v="174" actId="403"/>
          <ac:spMkLst>
            <pc:docMk/>
            <pc:sldMk cId="3470700870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F547B8B-18F3-5549-8DBD-653C83078B9F}" dt="2024-05-20T11:37:51.847" v="255" actId="404"/>
        <pc:sldMkLst>
          <pc:docMk/>
          <pc:sldMk cId="2566873443" sldId="258"/>
        </pc:sldMkLst>
        <pc:spChg chg="mod">
          <ac:chgData name="Niloofar Hosseini" userId="eb3e3110-2622-43cd-88f0-a4c46bd91734" providerId="ADAL" clId="{5F547B8B-18F3-5549-8DBD-653C83078B9F}" dt="2024-05-20T11:37:51.847" v="255" actId="404"/>
          <ac:spMkLst>
            <pc:docMk/>
            <pc:sldMk cId="2566873443" sldId="258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5F547B8B-18F3-5549-8DBD-653C83078B9F}" dt="2024-05-20T11:31:57.993" v="6"/>
        <pc:sldMkLst>
          <pc:docMk/>
          <pc:sldMk cId="429205263" sldId="260"/>
        </pc:sldMkLst>
      </pc:sldChg>
      <pc:sldChg chg="setBg">
        <pc:chgData name="Niloofar Hosseini" userId="eb3e3110-2622-43cd-88f0-a4c46bd91734" providerId="ADAL" clId="{5F547B8B-18F3-5549-8DBD-653C83078B9F}" dt="2024-05-20T11:31:53.820" v="4"/>
        <pc:sldMkLst>
          <pc:docMk/>
          <pc:sldMk cId="3376309915" sldId="261"/>
        </pc:sldMkLst>
      </pc:sldChg>
      <pc:sldChg chg="del">
        <pc:chgData name="Niloofar Hosseini" userId="eb3e3110-2622-43cd-88f0-a4c46bd91734" providerId="ADAL" clId="{5F547B8B-18F3-5549-8DBD-653C83078B9F}" dt="2024-05-20T11:37:24.527" v="251" actId="2696"/>
        <pc:sldMkLst>
          <pc:docMk/>
          <pc:sldMk cId="954602479" sldId="262"/>
        </pc:sldMkLst>
      </pc:sldChg>
      <pc:sldChg chg="add ord">
        <pc:chgData name="Niloofar Hosseini" userId="eb3e3110-2622-43cd-88f0-a4c46bd91734" providerId="ADAL" clId="{5F547B8B-18F3-5549-8DBD-653C83078B9F}" dt="2024-05-20T11:37:35.252" v="253" actId="20578"/>
        <pc:sldMkLst>
          <pc:docMk/>
          <pc:sldMk cId="1865896459" sldId="262"/>
        </pc:sldMkLst>
      </pc:sldChg>
      <pc:sldMasterChg chg="setBg modSldLayout">
        <pc:chgData name="Niloofar Hosseini" userId="eb3e3110-2622-43cd-88f0-a4c46bd91734" providerId="ADAL" clId="{5F547B8B-18F3-5549-8DBD-653C83078B9F}" dt="2024-05-20T11:31:44.282" v="2"/>
        <pc:sldMasterMkLst>
          <pc:docMk/>
          <pc:sldMasterMk cId="1926989257" sldId="2147483648"/>
        </pc:sldMasterMkLst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1606784556" sldId="2147483649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385456486" sldId="2147483650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1677304967" sldId="2147483651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1701877054" sldId="2147483652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777760863" sldId="2147483653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4148944613" sldId="2147483654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3370424154" sldId="2147483655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330480651" sldId="2147483656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1888510299" sldId="2147483657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3935151882" sldId="2147483658"/>
          </pc:sldLayoutMkLst>
        </pc:sldLayoutChg>
        <pc:sldLayoutChg chg="setBg">
          <pc:chgData name="Niloofar Hosseini" userId="eb3e3110-2622-43cd-88f0-a4c46bd91734" providerId="ADAL" clId="{5F547B8B-18F3-5549-8DBD-653C83078B9F}" dt="2024-05-20T11:31:44.282" v="2"/>
          <pc:sldLayoutMkLst>
            <pc:docMk/>
            <pc:sldMasterMk cId="1926989257" sldId="2147483648"/>
            <pc:sldLayoutMk cId="55207376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987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6074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978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17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945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842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88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0435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31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2257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93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5F0BF-5251-4271-A624-6B48556D654D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E0BC0-A611-4ED0-93BC-CD00B6732C2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04860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630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54382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چنان محو تو بنشستم که عقل و هوش رفته از دستم</a:t>
            </a: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نگاه تو بر دلم نقشی کشید که تار و پودم را به آتش کشید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Chenan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mahve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benshastam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aghlo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hush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rafte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dastam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Negahe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bar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naghshi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keshid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taro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pudam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atash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keshid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36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A4778-3219-603D-2714-8E6130753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0D7EF9-A8D2-CB7E-DC97-AED560979056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چه عظیم است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 تو چه مهیب است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mahid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829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2C946-FB75-EEA2-A545-5F8273A22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F2EA8A5-296E-5D05-8132-86F0A5EFCB5A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نمی‌دانم چرا وقتی که بی‌تابم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می‌آیی واسه دلتنگی‌های من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Nemidanam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bitabam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miayi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vase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deltangihaye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</p:txBody>
      </p:sp>
    </p:spTree>
    <p:extLst>
      <p:ext uri="{BB962C8B-B14F-4D97-AF65-F5344CB8AC3E}">
        <p14:creationId xmlns:p14="http://schemas.microsoft.com/office/powerpoint/2010/main" val="3371400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C820A-55F9-7B6D-1BD3-D5BAC871C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B6104D-8CA7-28E6-931B-E126F8E8C363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چه عظیم است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 تو چه مهیب است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mahid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005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05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108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2019-10-15T09:27:54Z</dcterms:created>
  <dcterms:modified xsi:type="dcterms:W3CDTF">2026-02-23T13:23:48Z</dcterms:modified>
</cp:coreProperties>
</file>