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6" r:id="rId3"/>
    <p:sldId id="257" r:id="rId4"/>
    <p:sldId id="259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D39471AD-8555-814B-A6E7-A2BB99EC140D}"/>
    <pc:docChg chg="undo custSel delSld modSld modMainMaster">
      <pc:chgData name="Niloofar Hosseini" userId="eb3e3110-2622-43cd-88f0-a4c46bd91734" providerId="ADAL" clId="{D39471AD-8555-814B-A6E7-A2BB99EC140D}" dt="2024-05-22T13:32:42.744" v="311" actId="20577"/>
      <pc:docMkLst>
        <pc:docMk/>
      </pc:docMkLst>
      <pc:sldChg chg="addSp delSp modSp mod setBg">
        <pc:chgData name="Niloofar Hosseini" userId="eb3e3110-2622-43cd-88f0-a4c46bd91734" providerId="ADAL" clId="{D39471AD-8555-814B-A6E7-A2BB99EC140D}" dt="2024-05-22T13:26:06.826" v="128"/>
        <pc:sldMkLst>
          <pc:docMk/>
          <pc:sldMk cId="1833855179" sldId="256"/>
        </pc:sldMkLst>
        <pc:spChg chg="add del mod">
          <ac:chgData name="Niloofar Hosseini" userId="eb3e3110-2622-43cd-88f0-a4c46bd91734" providerId="ADAL" clId="{D39471AD-8555-814B-A6E7-A2BB99EC140D}" dt="2024-05-22T13:25:18.006" v="98"/>
          <ac:spMkLst>
            <pc:docMk/>
            <pc:sldMk cId="1833855179" sldId="256"/>
            <ac:spMk id="2" creationId="{FC25A38F-5F9F-D48D-1894-17BEFFA3212A}"/>
          </ac:spMkLst>
        </pc:spChg>
        <pc:spChg chg="add del mod">
          <ac:chgData name="Niloofar Hosseini" userId="eb3e3110-2622-43cd-88f0-a4c46bd91734" providerId="ADAL" clId="{D39471AD-8555-814B-A6E7-A2BB99EC140D}" dt="2024-05-22T13:26:06.826" v="128"/>
          <ac:spMkLst>
            <pc:docMk/>
            <pc:sldMk cId="1833855179" sldId="256"/>
            <ac:spMk id="3" creationId="{316D0C34-B1BE-F387-A296-B76419D0D2FF}"/>
          </ac:spMkLst>
        </pc:spChg>
        <pc:spChg chg="mod">
          <ac:chgData name="Niloofar Hosseini" userId="eb3e3110-2622-43cd-88f0-a4c46bd91734" providerId="ADAL" clId="{D39471AD-8555-814B-A6E7-A2BB99EC140D}" dt="2024-05-22T13:26:03.560" v="126" actId="404"/>
          <ac:spMkLst>
            <pc:docMk/>
            <pc:sldMk cId="1833855179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D39471AD-8555-814B-A6E7-A2BB99EC140D}" dt="2024-05-22T13:27:09.973" v="230" actId="20577"/>
        <pc:sldMkLst>
          <pc:docMk/>
          <pc:sldMk cId="2757686416" sldId="257"/>
        </pc:sldMkLst>
        <pc:spChg chg="mod">
          <ac:chgData name="Niloofar Hosseini" userId="eb3e3110-2622-43cd-88f0-a4c46bd91734" providerId="ADAL" clId="{D39471AD-8555-814B-A6E7-A2BB99EC140D}" dt="2024-05-22T13:27:09.973" v="230" actId="20577"/>
          <ac:spMkLst>
            <pc:docMk/>
            <pc:sldMk cId="2757686416" sldId="257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D39471AD-8555-814B-A6E7-A2BB99EC140D}" dt="2024-05-22T13:27:24.093" v="231" actId="2696"/>
        <pc:sldMkLst>
          <pc:docMk/>
          <pc:sldMk cId="3559788669" sldId="258"/>
        </pc:sldMkLst>
      </pc:sldChg>
      <pc:sldChg chg="modSp mod">
        <pc:chgData name="Niloofar Hosseini" userId="eb3e3110-2622-43cd-88f0-a4c46bd91734" providerId="ADAL" clId="{D39471AD-8555-814B-A6E7-A2BB99EC140D}" dt="2024-05-22T13:32:42.744" v="311" actId="20577"/>
        <pc:sldMkLst>
          <pc:docMk/>
          <pc:sldMk cId="1893569536" sldId="259"/>
        </pc:sldMkLst>
        <pc:spChg chg="mod">
          <ac:chgData name="Niloofar Hosseini" userId="eb3e3110-2622-43cd-88f0-a4c46bd91734" providerId="ADAL" clId="{D39471AD-8555-814B-A6E7-A2BB99EC140D}" dt="2024-05-22T13:32:42.744" v="311" actId="20577"/>
          <ac:spMkLst>
            <pc:docMk/>
            <pc:sldMk cId="1893569536" sldId="259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D39471AD-8555-814B-A6E7-A2BB99EC140D}" dt="2024-05-22T13:32:28.437" v="309" actId="2696"/>
        <pc:sldMkLst>
          <pc:docMk/>
          <pc:sldMk cId="2102745423" sldId="260"/>
        </pc:sldMkLst>
      </pc:sldChg>
      <pc:sldChg chg="setBg">
        <pc:chgData name="Niloofar Hosseini" userId="eb3e3110-2622-43cd-88f0-a4c46bd91734" providerId="ADAL" clId="{D39471AD-8555-814B-A6E7-A2BB99EC140D}" dt="2024-05-22T13:24:14.837" v="9"/>
        <pc:sldMkLst>
          <pc:docMk/>
          <pc:sldMk cId="1406196919" sldId="261"/>
        </pc:sldMkLst>
      </pc:sldChg>
      <pc:sldChg chg="setBg">
        <pc:chgData name="Niloofar Hosseini" userId="eb3e3110-2622-43cd-88f0-a4c46bd91734" providerId="ADAL" clId="{D39471AD-8555-814B-A6E7-A2BB99EC140D}" dt="2024-05-22T13:24:09.971" v="7"/>
        <pc:sldMkLst>
          <pc:docMk/>
          <pc:sldMk cId="3073300272" sldId="262"/>
        </pc:sldMkLst>
      </pc:sldChg>
      <pc:sldMasterChg chg="setBg modSldLayout">
        <pc:chgData name="Niloofar Hosseini" userId="eb3e3110-2622-43cd-88f0-a4c46bd91734" providerId="ADAL" clId="{D39471AD-8555-814B-A6E7-A2BB99EC140D}" dt="2024-05-22T13:24:05.041" v="5"/>
        <pc:sldMasterMkLst>
          <pc:docMk/>
          <pc:sldMasterMk cId="3360991245" sldId="2147483648"/>
        </pc:sldMasterMkLst>
        <pc:sldLayoutChg chg="setBg">
          <pc:chgData name="Niloofar Hosseini" userId="eb3e3110-2622-43cd-88f0-a4c46bd91734" providerId="ADAL" clId="{D39471AD-8555-814B-A6E7-A2BB99EC140D}" dt="2024-05-22T13:24:05.041" v="5"/>
          <pc:sldLayoutMkLst>
            <pc:docMk/>
            <pc:sldMasterMk cId="3360991245" sldId="2147483648"/>
            <pc:sldLayoutMk cId="1968718002" sldId="2147483649"/>
          </pc:sldLayoutMkLst>
        </pc:sldLayoutChg>
        <pc:sldLayoutChg chg="setBg">
          <pc:chgData name="Niloofar Hosseini" userId="eb3e3110-2622-43cd-88f0-a4c46bd91734" providerId="ADAL" clId="{D39471AD-8555-814B-A6E7-A2BB99EC140D}" dt="2024-05-22T13:24:05.041" v="5"/>
          <pc:sldLayoutMkLst>
            <pc:docMk/>
            <pc:sldMasterMk cId="3360991245" sldId="2147483648"/>
            <pc:sldLayoutMk cId="3295079984" sldId="2147483650"/>
          </pc:sldLayoutMkLst>
        </pc:sldLayoutChg>
        <pc:sldLayoutChg chg="setBg">
          <pc:chgData name="Niloofar Hosseini" userId="eb3e3110-2622-43cd-88f0-a4c46bd91734" providerId="ADAL" clId="{D39471AD-8555-814B-A6E7-A2BB99EC140D}" dt="2024-05-22T13:24:05.041" v="5"/>
          <pc:sldLayoutMkLst>
            <pc:docMk/>
            <pc:sldMasterMk cId="3360991245" sldId="2147483648"/>
            <pc:sldLayoutMk cId="46831841" sldId="2147483651"/>
          </pc:sldLayoutMkLst>
        </pc:sldLayoutChg>
        <pc:sldLayoutChg chg="setBg">
          <pc:chgData name="Niloofar Hosseini" userId="eb3e3110-2622-43cd-88f0-a4c46bd91734" providerId="ADAL" clId="{D39471AD-8555-814B-A6E7-A2BB99EC140D}" dt="2024-05-22T13:24:05.041" v="5"/>
          <pc:sldLayoutMkLst>
            <pc:docMk/>
            <pc:sldMasterMk cId="3360991245" sldId="2147483648"/>
            <pc:sldLayoutMk cId="440168584" sldId="2147483652"/>
          </pc:sldLayoutMkLst>
        </pc:sldLayoutChg>
        <pc:sldLayoutChg chg="setBg">
          <pc:chgData name="Niloofar Hosseini" userId="eb3e3110-2622-43cd-88f0-a4c46bd91734" providerId="ADAL" clId="{D39471AD-8555-814B-A6E7-A2BB99EC140D}" dt="2024-05-22T13:24:05.041" v="5"/>
          <pc:sldLayoutMkLst>
            <pc:docMk/>
            <pc:sldMasterMk cId="3360991245" sldId="2147483648"/>
            <pc:sldLayoutMk cId="2334907725" sldId="2147483653"/>
          </pc:sldLayoutMkLst>
        </pc:sldLayoutChg>
        <pc:sldLayoutChg chg="setBg">
          <pc:chgData name="Niloofar Hosseini" userId="eb3e3110-2622-43cd-88f0-a4c46bd91734" providerId="ADAL" clId="{D39471AD-8555-814B-A6E7-A2BB99EC140D}" dt="2024-05-22T13:24:05.041" v="5"/>
          <pc:sldLayoutMkLst>
            <pc:docMk/>
            <pc:sldMasterMk cId="3360991245" sldId="2147483648"/>
            <pc:sldLayoutMk cId="1003068329" sldId="2147483654"/>
          </pc:sldLayoutMkLst>
        </pc:sldLayoutChg>
        <pc:sldLayoutChg chg="setBg">
          <pc:chgData name="Niloofar Hosseini" userId="eb3e3110-2622-43cd-88f0-a4c46bd91734" providerId="ADAL" clId="{D39471AD-8555-814B-A6E7-A2BB99EC140D}" dt="2024-05-22T13:24:05.041" v="5"/>
          <pc:sldLayoutMkLst>
            <pc:docMk/>
            <pc:sldMasterMk cId="3360991245" sldId="2147483648"/>
            <pc:sldLayoutMk cId="358074259" sldId="2147483655"/>
          </pc:sldLayoutMkLst>
        </pc:sldLayoutChg>
        <pc:sldLayoutChg chg="setBg">
          <pc:chgData name="Niloofar Hosseini" userId="eb3e3110-2622-43cd-88f0-a4c46bd91734" providerId="ADAL" clId="{D39471AD-8555-814B-A6E7-A2BB99EC140D}" dt="2024-05-22T13:24:05.041" v="5"/>
          <pc:sldLayoutMkLst>
            <pc:docMk/>
            <pc:sldMasterMk cId="3360991245" sldId="2147483648"/>
            <pc:sldLayoutMk cId="3355495634" sldId="2147483656"/>
          </pc:sldLayoutMkLst>
        </pc:sldLayoutChg>
        <pc:sldLayoutChg chg="setBg">
          <pc:chgData name="Niloofar Hosseini" userId="eb3e3110-2622-43cd-88f0-a4c46bd91734" providerId="ADAL" clId="{D39471AD-8555-814B-A6E7-A2BB99EC140D}" dt="2024-05-22T13:24:05.041" v="5"/>
          <pc:sldLayoutMkLst>
            <pc:docMk/>
            <pc:sldMasterMk cId="3360991245" sldId="2147483648"/>
            <pc:sldLayoutMk cId="1608134509" sldId="2147483657"/>
          </pc:sldLayoutMkLst>
        </pc:sldLayoutChg>
        <pc:sldLayoutChg chg="setBg">
          <pc:chgData name="Niloofar Hosseini" userId="eb3e3110-2622-43cd-88f0-a4c46bd91734" providerId="ADAL" clId="{D39471AD-8555-814B-A6E7-A2BB99EC140D}" dt="2024-05-22T13:24:05.041" v="5"/>
          <pc:sldLayoutMkLst>
            <pc:docMk/>
            <pc:sldMasterMk cId="3360991245" sldId="2147483648"/>
            <pc:sldLayoutMk cId="1220828471" sldId="2147483658"/>
          </pc:sldLayoutMkLst>
        </pc:sldLayoutChg>
        <pc:sldLayoutChg chg="setBg">
          <pc:chgData name="Niloofar Hosseini" userId="eb3e3110-2622-43cd-88f0-a4c46bd91734" providerId="ADAL" clId="{D39471AD-8555-814B-A6E7-A2BB99EC140D}" dt="2024-05-22T13:24:05.041" v="5"/>
          <pc:sldLayoutMkLst>
            <pc:docMk/>
            <pc:sldMasterMk cId="3360991245" sldId="2147483648"/>
            <pc:sldLayoutMk cId="533936903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C18E0-804C-4137-BB78-E11C6E453911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4E05A-19DD-4E77-90D1-41197C820A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7541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C18E0-804C-4137-BB78-E11C6E453911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4E05A-19DD-4E77-90D1-41197C820A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7136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C18E0-804C-4137-BB78-E11C6E453911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4E05A-19DD-4E77-90D1-41197C820A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2470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C18E0-804C-4137-BB78-E11C6E453911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4E05A-19DD-4E77-90D1-41197C820A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545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C18E0-804C-4137-BB78-E11C6E453911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4E05A-19DD-4E77-90D1-41197C820A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0327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C18E0-804C-4137-BB78-E11C6E453911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4E05A-19DD-4E77-90D1-41197C820A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3475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C18E0-804C-4137-BB78-E11C6E453911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4E05A-19DD-4E77-90D1-41197C820A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910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C18E0-804C-4137-BB78-E11C6E453911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4E05A-19DD-4E77-90D1-41197C820A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1256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C18E0-804C-4137-BB78-E11C6E453911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4E05A-19DD-4E77-90D1-41197C820A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5025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C18E0-804C-4137-BB78-E11C6E453911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4E05A-19DD-4E77-90D1-41197C820A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0258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C18E0-804C-4137-BB78-E11C6E453911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4E05A-19DD-4E77-90D1-41197C820A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631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C18E0-804C-4137-BB78-E11C6E453911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04E05A-19DD-4E77-90D1-41197C820A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16435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3300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22976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چه مهیب است کارهای تو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چه عظیم است آن نام تو</a:t>
            </a:r>
          </a:p>
          <a:p>
            <a:pPr algn="ctr" rtl="1">
              <a:lnSpc>
                <a:spcPct val="150000"/>
              </a:lnSpc>
            </a:pP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3855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88363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راههای تو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سلامتیست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شفای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این جانهای ما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به جلال تو می نگریم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ستایشت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در قلب ما</a:t>
            </a: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686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88363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 خوانیم نام قدوست را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نام پرجلال تو را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 خوانیم نام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قدوست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را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نزدت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آییم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خدای ما</a:t>
            </a: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93569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6196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46</Words>
  <Application>Microsoft Office PowerPoint</Application>
  <PresentationFormat>Widescreen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3</cp:revision>
  <dcterms:created xsi:type="dcterms:W3CDTF">2019-10-23T15:57:51Z</dcterms:created>
  <dcterms:modified xsi:type="dcterms:W3CDTF">2025-04-28T09:23:28Z</dcterms:modified>
</cp:coreProperties>
</file>