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6" r:id="rId3"/>
    <p:sldId id="258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47" autoAdjust="0"/>
    <p:restoredTop sz="94660"/>
  </p:normalViewPr>
  <p:slideViewPr>
    <p:cSldViewPr snapToGrid="0">
      <p:cViewPr varScale="1">
        <p:scale>
          <a:sx n="85" d="100"/>
          <a:sy n="85" d="100"/>
        </p:scale>
        <p:origin x="662" y="-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FAC0FB6A-23FA-614A-86B5-4B5763856A33}"/>
    <pc:docChg chg="modSld modMainMaster">
      <pc:chgData name="Niloofar Hosseini" userId="eb3e3110-2622-43cd-88f0-a4c46bd91734" providerId="ADAL" clId="{FAC0FB6A-23FA-614A-86B5-4B5763856A33}" dt="2024-06-17T10:45:04.379" v="135" actId="20577"/>
      <pc:docMkLst>
        <pc:docMk/>
      </pc:docMkLst>
      <pc:sldChg chg="modSp mod setBg">
        <pc:chgData name="Niloofar Hosseini" userId="eb3e3110-2622-43cd-88f0-a4c46bd91734" providerId="ADAL" clId="{FAC0FB6A-23FA-614A-86B5-4B5763856A33}" dt="2024-06-17T10:44:43.269" v="128" actId="20577"/>
        <pc:sldMkLst>
          <pc:docMk/>
          <pc:sldMk cId="805503088" sldId="256"/>
        </pc:sldMkLst>
        <pc:spChg chg="mod">
          <ac:chgData name="Niloofar Hosseini" userId="eb3e3110-2622-43cd-88f0-a4c46bd91734" providerId="ADAL" clId="{FAC0FB6A-23FA-614A-86B5-4B5763856A33}" dt="2024-06-17T10:44:43.269" v="128" actId="20577"/>
          <ac:spMkLst>
            <pc:docMk/>
            <pc:sldMk cId="805503088" sldId="256"/>
            <ac:spMk id="4" creationId="{645BBAC9-4A3A-4468-BB28-899C0370CB4E}"/>
          </ac:spMkLst>
        </pc:spChg>
      </pc:sldChg>
      <pc:sldChg chg="modSp mod">
        <pc:chgData name="Niloofar Hosseini" userId="eb3e3110-2622-43cd-88f0-a4c46bd91734" providerId="ADAL" clId="{FAC0FB6A-23FA-614A-86B5-4B5763856A33}" dt="2024-06-17T10:45:04.379" v="135" actId="20577"/>
        <pc:sldMkLst>
          <pc:docMk/>
          <pc:sldMk cId="2526852526" sldId="258"/>
        </pc:sldMkLst>
        <pc:spChg chg="mod">
          <ac:chgData name="Niloofar Hosseini" userId="eb3e3110-2622-43cd-88f0-a4c46bd91734" providerId="ADAL" clId="{FAC0FB6A-23FA-614A-86B5-4B5763856A33}" dt="2024-06-17T10:45:04.379" v="135" actId="20577"/>
          <ac:spMkLst>
            <pc:docMk/>
            <pc:sldMk cId="2526852526" sldId="258"/>
            <ac:spMk id="4" creationId="{645BBAC9-4A3A-4468-BB28-899C0370CB4E}"/>
          </ac:spMkLst>
        </pc:spChg>
      </pc:sldChg>
      <pc:sldChg chg="setBg">
        <pc:chgData name="Niloofar Hosseini" userId="eb3e3110-2622-43cd-88f0-a4c46bd91734" providerId="ADAL" clId="{FAC0FB6A-23FA-614A-86B5-4B5763856A33}" dt="2024-06-17T10:43:58.244" v="72"/>
        <pc:sldMkLst>
          <pc:docMk/>
          <pc:sldMk cId="2050032019" sldId="260"/>
        </pc:sldMkLst>
      </pc:sldChg>
      <pc:sldChg chg="setBg">
        <pc:chgData name="Niloofar Hosseini" userId="eb3e3110-2622-43cd-88f0-a4c46bd91734" providerId="ADAL" clId="{FAC0FB6A-23FA-614A-86B5-4B5763856A33}" dt="2024-06-17T10:43:52.695" v="70"/>
        <pc:sldMkLst>
          <pc:docMk/>
          <pc:sldMk cId="4291634821" sldId="261"/>
        </pc:sldMkLst>
      </pc:sldChg>
      <pc:sldMasterChg chg="setBg modSldLayout">
        <pc:chgData name="Niloofar Hosseini" userId="eb3e3110-2622-43cd-88f0-a4c46bd91734" providerId="ADAL" clId="{FAC0FB6A-23FA-614A-86B5-4B5763856A33}" dt="2024-06-17T10:43:43.475" v="68"/>
        <pc:sldMasterMkLst>
          <pc:docMk/>
          <pc:sldMasterMk cId="1270787280" sldId="2147483648"/>
        </pc:sldMasterMkLst>
        <pc:sldLayoutChg chg="setBg">
          <pc:chgData name="Niloofar Hosseini" userId="eb3e3110-2622-43cd-88f0-a4c46bd91734" providerId="ADAL" clId="{FAC0FB6A-23FA-614A-86B5-4B5763856A33}" dt="2024-06-17T10:43:43.475" v="68"/>
          <pc:sldLayoutMkLst>
            <pc:docMk/>
            <pc:sldMasterMk cId="1270787280" sldId="2147483648"/>
            <pc:sldLayoutMk cId="966542779" sldId="2147483649"/>
          </pc:sldLayoutMkLst>
        </pc:sldLayoutChg>
        <pc:sldLayoutChg chg="setBg">
          <pc:chgData name="Niloofar Hosseini" userId="eb3e3110-2622-43cd-88f0-a4c46bd91734" providerId="ADAL" clId="{FAC0FB6A-23FA-614A-86B5-4B5763856A33}" dt="2024-06-17T10:43:43.475" v="68"/>
          <pc:sldLayoutMkLst>
            <pc:docMk/>
            <pc:sldMasterMk cId="1270787280" sldId="2147483648"/>
            <pc:sldLayoutMk cId="3341264495" sldId="2147483650"/>
          </pc:sldLayoutMkLst>
        </pc:sldLayoutChg>
        <pc:sldLayoutChg chg="setBg">
          <pc:chgData name="Niloofar Hosseini" userId="eb3e3110-2622-43cd-88f0-a4c46bd91734" providerId="ADAL" clId="{FAC0FB6A-23FA-614A-86B5-4B5763856A33}" dt="2024-06-17T10:43:43.475" v="68"/>
          <pc:sldLayoutMkLst>
            <pc:docMk/>
            <pc:sldMasterMk cId="1270787280" sldId="2147483648"/>
            <pc:sldLayoutMk cId="3945663287" sldId="2147483651"/>
          </pc:sldLayoutMkLst>
        </pc:sldLayoutChg>
        <pc:sldLayoutChg chg="setBg">
          <pc:chgData name="Niloofar Hosseini" userId="eb3e3110-2622-43cd-88f0-a4c46bd91734" providerId="ADAL" clId="{FAC0FB6A-23FA-614A-86B5-4B5763856A33}" dt="2024-06-17T10:43:43.475" v="68"/>
          <pc:sldLayoutMkLst>
            <pc:docMk/>
            <pc:sldMasterMk cId="1270787280" sldId="2147483648"/>
            <pc:sldLayoutMk cId="2525001282" sldId="2147483652"/>
          </pc:sldLayoutMkLst>
        </pc:sldLayoutChg>
        <pc:sldLayoutChg chg="setBg">
          <pc:chgData name="Niloofar Hosseini" userId="eb3e3110-2622-43cd-88f0-a4c46bd91734" providerId="ADAL" clId="{FAC0FB6A-23FA-614A-86B5-4B5763856A33}" dt="2024-06-17T10:43:43.475" v="68"/>
          <pc:sldLayoutMkLst>
            <pc:docMk/>
            <pc:sldMasterMk cId="1270787280" sldId="2147483648"/>
            <pc:sldLayoutMk cId="2255184616" sldId="2147483653"/>
          </pc:sldLayoutMkLst>
        </pc:sldLayoutChg>
        <pc:sldLayoutChg chg="setBg">
          <pc:chgData name="Niloofar Hosseini" userId="eb3e3110-2622-43cd-88f0-a4c46bd91734" providerId="ADAL" clId="{FAC0FB6A-23FA-614A-86B5-4B5763856A33}" dt="2024-06-17T10:43:43.475" v="68"/>
          <pc:sldLayoutMkLst>
            <pc:docMk/>
            <pc:sldMasterMk cId="1270787280" sldId="2147483648"/>
            <pc:sldLayoutMk cId="2142136615" sldId="2147483654"/>
          </pc:sldLayoutMkLst>
        </pc:sldLayoutChg>
        <pc:sldLayoutChg chg="setBg">
          <pc:chgData name="Niloofar Hosseini" userId="eb3e3110-2622-43cd-88f0-a4c46bd91734" providerId="ADAL" clId="{FAC0FB6A-23FA-614A-86B5-4B5763856A33}" dt="2024-06-17T10:43:43.475" v="68"/>
          <pc:sldLayoutMkLst>
            <pc:docMk/>
            <pc:sldMasterMk cId="1270787280" sldId="2147483648"/>
            <pc:sldLayoutMk cId="2552036442" sldId="2147483655"/>
          </pc:sldLayoutMkLst>
        </pc:sldLayoutChg>
        <pc:sldLayoutChg chg="setBg">
          <pc:chgData name="Niloofar Hosseini" userId="eb3e3110-2622-43cd-88f0-a4c46bd91734" providerId="ADAL" clId="{FAC0FB6A-23FA-614A-86B5-4B5763856A33}" dt="2024-06-17T10:43:43.475" v="68"/>
          <pc:sldLayoutMkLst>
            <pc:docMk/>
            <pc:sldMasterMk cId="1270787280" sldId="2147483648"/>
            <pc:sldLayoutMk cId="708116966" sldId="2147483656"/>
          </pc:sldLayoutMkLst>
        </pc:sldLayoutChg>
        <pc:sldLayoutChg chg="setBg">
          <pc:chgData name="Niloofar Hosseini" userId="eb3e3110-2622-43cd-88f0-a4c46bd91734" providerId="ADAL" clId="{FAC0FB6A-23FA-614A-86B5-4B5763856A33}" dt="2024-06-17T10:43:43.475" v="68"/>
          <pc:sldLayoutMkLst>
            <pc:docMk/>
            <pc:sldMasterMk cId="1270787280" sldId="2147483648"/>
            <pc:sldLayoutMk cId="828143842" sldId="2147483657"/>
          </pc:sldLayoutMkLst>
        </pc:sldLayoutChg>
        <pc:sldLayoutChg chg="setBg">
          <pc:chgData name="Niloofar Hosseini" userId="eb3e3110-2622-43cd-88f0-a4c46bd91734" providerId="ADAL" clId="{FAC0FB6A-23FA-614A-86B5-4B5763856A33}" dt="2024-06-17T10:43:43.475" v="68"/>
          <pc:sldLayoutMkLst>
            <pc:docMk/>
            <pc:sldMasterMk cId="1270787280" sldId="2147483648"/>
            <pc:sldLayoutMk cId="2361334728" sldId="2147483658"/>
          </pc:sldLayoutMkLst>
        </pc:sldLayoutChg>
        <pc:sldLayoutChg chg="setBg">
          <pc:chgData name="Niloofar Hosseini" userId="eb3e3110-2622-43cd-88f0-a4c46bd91734" providerId="ADAL" clId="{FAC0FB6A-23FA-614A-86B5-4B5763856A33}" dt="2024-06-17T10:43:43.475" v="68"/>
          <pc:sldLayoutMkLst>
            <pc:docMk/>
            <pc:sldMasterMk cId="1270787280" sldId="2147483648"/>
            <pc:sldLayoutMk cId="3606367624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5B2CD-715B-467D-B53C-15F55D043686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7245F-B2BE-48F3-AE1D-0DDF24CB2A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8406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5B2CD-715B-467D-B53C-15F55D043686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7245F-B2BE-48F3-AE1D-0DDF24CB2A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9846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5B2CD-715B-467D-B53C-15F55D043686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7245F-B2BE-48F3-AE1D-0DDF24CB2A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6095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5B2CD-715B-467D-B53C-15F55D043686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7245F-B2BE-48F3-AE1D-0DDF24CB2A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9981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5B2CD-715B-467D-B53C-15F55D043686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7245F-B2BE-48F3-AE1D-0DDF24CB2A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6450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5B2CD-715B-467D-B53C-15F55D043686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7245F-B2BE-48F3-AE1D-0DDF24CB2A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0669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5B2CD-715B-467D-B53C-15F55D043686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7245F-B2BE-48F3-AE1D-0DDF24CB2A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7963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5B2CD-715B-467D-B53C-15F55D043686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7245F-B2BE-48F3-AE1D-0DDF24CB2A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051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5B2CD-715B-467D-B53C-15F55D043686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7245F-B2BE-48F3-AE1D-0DDF24CB2A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2166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5B2CD-715B-467D-B53C-15F55D043686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7245F-B2BE-48F3-AE1D-0DDF24CB2A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267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5B2CD-715B-467D-B53C-15F55D043686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7245F-B2BE-48F3-AE1D-0DDF24CB2A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9975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05B2CD-715B-467D-B53C-15F55D043686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B7245F-B2BE-48F3-AE1D-0DDF24CB2A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30355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91634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45BBAC9-4A3A-4468-BB28-899C0370CB4E}"/>
              </a:ext>
            </a:extLst>
          </p:cNvPr>
          <p:cNvSpPr/>
          <p:nvPr/>
        </p:nvSpPr>
        <p:spPr>
          <a:xfrm>
            <a:off x="1" y="0"/>
            <a:ext cx="12192000" cy="717978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بگذار قلبم معبد روح تو باشد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روحم گرمای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آغوشت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 حس کند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مسکنی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مقدس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بهرت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باشم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جایی که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روحت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خشنود باشد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05503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45BBAC9-4A3A-4468-BB28-899C0370CB4E}"/>
              </a:ext>
            </a:extLst>
          </p:cNvPr>
          <p:cNvSpPr/>
          <p:nvPr/>
        </p:nvSpPr>
        <p:spPr>
          <a:xfrm>
            <a:off x="1" y="0"/>
            <a:ext cx="12192000" cy="701948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آرزویم  درک جلال توست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تقدیمت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کنم قربانی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ستایشم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پر نما قلبم ، با روح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مقدست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6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6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26852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500320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36</Words>
  <Application>Microsoft Office PowerPoint</Application>
  <PresentationFormat>Widescreen</PresentationFormat>
  <Paragraphs>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4</cp:revision>
  <dcterms:created xsi:type="dcterms:W3CDTF">2020-04-30T21:37:34Z</dcterms:created>
  <dcterms:modified xsi:type="dcterms:W3CDTF">2025-04-28T08:44:44Z</dcterms:modified>
</cp:coreProperties>
</file>