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6" r:id="rId3"/>
    <p:sldId id="257" r:id="rId4"/>
    <p:sldId id="258" r:id="rId5"/>
    <p:sldId id="259" r:id="rId6"/>
    <p:sldId id="260" r:id="rId7"/>
    <p:sldId id="264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A1BF"/>
    <a:srgbClr val="A67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-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BC23A6FE-220C-C540-9564-58751A4C803D}"/>
    <pc:docChg chg="undo custSel addSld delSld modSld sldOrd modMainMaster">
      <pc:chgData name="Niloofar Hosseini" userId="eb3e3110-2622-43cd-88f0-a4c46bd91734" providerId="ADAL" clId="{BC23A6FE-220C-C540-9564-58751A4C803D}" dt="2024-05-22T13:22:56.387" v="380" actId="20578"/>
      <pc:docMkLst>
        <pc:docMk/>
      </pc:docMkLst>
      <pc:sldChg chg="addSp delSp modSp mod setBg">
        <pc:chgData name="Niloofar Hosseini" userId="eb3e3110-2622-43cd-88f0-a4c46bd91734" providerId="ADAL" clId="{BC23A6FE-220C-C540-9564-58751A4C803D}" dt="2024-05-22T13:20:12.318" v="162"/>
        <pc:sldMkLst>
          <pc:docMk/>
          <pc:sldMk cId="933595839" sldId="256"/>
        </pc:sldMkLst>
        <pc:spChg chg="add del mod">
          <ac:chgData name="Niloofar Hosseini" userId="eb3e3110-2622-43cd-88f0-a4c46bd91734" providerId="ADAL" clId="{BC23A6FE-220C-C540-9564-58751A4C803D}" dt="2024-05-22T13:19:13.837" v="69"/>
          <ac:spMkLst>
            <pc:docMk/>
            <pc:sldMk cId="933595839" sldId="256"/>
            <ac:spMk id="2" creationId="{744EC73F-2797-8605-85EC-50C08B66207E}"/>
          </ac:spMkLst>
        </pc:spChg>
        <pc:spChg chg="add del mod">
          <ac:chgData name="Niloofar Hosseini" userId="eb3e3110-2622-43cd-88f0-a4c46bd91734" providerId="ADAL" clId="{BC23A6FE-220C-C540-9564-58751A4C803D}" dt="2024-05-22T13:20:04.698" v="160"/>
          <ac:spMkLst>
            <pc:docMk/>
            <pc:sldMk cId="933595839" sldId="256"/>
            <ac:spMk id="3" creationId="{45400CD5-3DE5-CEE1-02F6-B1AF57937BC4}"/>
          </ac:spMkLst>
        </pc:spChg>
        <pc:spChg chg="mod">
          <ac:chgData name="Niloofar Hosseini" userId="eb3e3110-2622-43cd-88f0-a4c46bd91734" providerId="ADAL" clId="{BC23A6FE-220C-C540-9564-58751A4C803D}" dt="2024-05-22T13:20:12.318" v="162"/>
          <ac:spMkLst>
            <pc:docMk/>
            <pc:sldMk cId="933595839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BC23A6FE-220C-C540-9564-58751A4C803D}" dt="2024-05-22T13:20:00.800" v="158" actId="20577"/>
        <pc:sldMkLst>
          <pc:docMk/>
          <pc:sldMk cId="3465194316" sldId="257"/>
        </pc:sldMkLst>
        <pc:spChg chg="mod">
          <ac:chgData name="Niloofar Hosseini" userId="eb3e3110-2622-43cd-88f0-a4c46bd91734" providerId="ADAL" clId="{BC23A6FE-220C-C540-9564-58751A4C803D}" dt="2024-05-22T13:20:00.800" v="158" actId="20577"/>
          <ac:spMkLst>
            <pc:docMk/>
            <pc:sldMk cId="3465194316" sldId="257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BC23A6FE-220C-C540-9564-58751A4C803D}" dt="2024-05-22T13:21:09.776" v="210" actId="403"/>
        <pc:sldMkLst>
          <pc:docMk/>
          <pc:sldMk cId="4133527607" sldId="258"/>
        </pc:sldMkLst>
        <pc:spChg chg="mod">
          <ac:chgData name="Niloofar Hosseini" userId="eb3e3110-2622-43cd-88f0-a4c46bd91734" providerId="ADAL" clId="{BC23A6FE-220C-C540-9564-58751A4C803D}" dt="2024-05-22T13:21:09.776" v="210" actId="403"/>
          <ac:spMkLst>
            <pc:docMk/>
            <pc:sldMk cId="4133527607" sldId="258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BC23A6FE-220C-C540-9564-58751A4C803D}" dt="2024-05-22T13:22:00.978" v="307" actId="403"/>
        <pc:sldMkLst>
          <pc:docMk/>
          <pc:sldMk cId="979010901" sldId="259"/>
        </pc:sldMkLst>
        <pc:spChg chg="mod">
          <ac:chgData name="Niloofar Hosseini" userId="eb3e3110-2622-43cd-88f0-a4c46bd91734" providerId="ADAL" clId="{BC23A6FE-220C-C540-9564-58751A4C803D}" dt="2024-05-22T13:22:00.978" v="307" actId="403"/>
          <ac:spMkLst>
            <pc:docMk/>
            <pc:sldMk cId="979010901" sldId="259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BC23A6FE-220C-C540-9564-58751A4C803D}" dt="2024-05-22T13:22:46.693" v="377" actId="20577"/>
        <pc:sldMkLst>
          <pc:docMk/>
          <pc:sldMk cId="1453896304" sldId="260"/>
        </pc:sldMkLst>
        <pc:spChg chg="mod">
          <ac:chgData name="Niloofar Hosseini" userId="eb3e3110-2622-43cd-88f0-a4c46bd91734" providerId="ADAL" clId="{BC23A6FE-220C-C540-9564-58751A4C803D}" dt="2024-05-22T13:22:46.693" v="377" actId="20577"/>
          <ac:spMkLst>
            <pc:docMk/>
            <pc:sldMk cId="1453896304" sldId="260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BC23A6FE-220C-C540-9564-58751A4C803D}" dt="2024-05-22T13:17:10.480" v="8"/>
        <pc:sldMkLst>
          <pc:docMk/>
          <pc:sldMk cId="2454328244" sldId="262"/>
        </pc:sldMkLst>
      </pc:sldChg>
      <pc:sldChg chg="setBg">
        <pc:chgData name="Niloofar Hosseini" userId="eb3e3110-2622-43cd-88f0-a4c46bd91734" providerId="ADAL" clId="{BC23A6FE-220C-C540-9564-58751A4C803D}" dt="2024-05-22T13:17:05.970" v="6"/>
        <pc:sldMkLst>
          <pc:docMk/>
          <pc:sldMk cId="2065776068" sldId="263"/>
        </pc:sldMkLst>
      </pc:sldChg>
      <pc:sldChg chg="add ord">
        <pc:chgData name="Niloofar Hosseini" userId="eb3e3110-2622-43cd-88f0-a4c46bd91734" providerId="ADAL" clId="{BC23A6FE-220C-C540-9564-58751A4C803D}" dt="2024-05-22T13:22:56.387" v="380" actId="20578"/>
        <pc:sldMkLst>
          <pc:docMk/>
          <pc:sldMk cId="1037509203" sldId="264"/>
        </pc:sldMkLst>
      </pc:sldChg>
      <pc:sldChg chg="del">
        <pc:chgData name="Niloofar Hosseini" userId="eb3e3110-2622-43cd-88f0-a4c46bd91734" providerId="ADAL" clId="{BC23A6FE-220C-C540-9564-58751A4C803D}" dt="2024-05-22T13:22:51.064" v="378" actId="2696"/>
        <pc:sldMkLst>
          <pc:docMk/>
          <pc:sldMk cId="1592072515" sldId="264"/>
        </pc:sldMkLst>
      </pc:sldChg>
      <pc:sldMasterChg chg="setBg modSldLayout">
        <pc:chgData name="Niloofar Hosseini" userId="eb3e3110-2622-43cd-88f0-a4c46bd91734" providerId="ADAL" clId="{BC23A6FE-220C-C540-9564-58751A4C803D}" dt="2024-05-22T13:17:01.274" v="4"/>
        <pc:sldMasterMkLst>
          <pc:docMk/>
          <pc:sldMasterMk cId="2434518173" sldId="2147483648"/>
        </pc:sldMasterMkLst>
        <pc:sldLayoutChg chg="setBg">
          <pc:chgData name="Niloofar Hosseini" userId="eb3e3110-2622-43cd-88f0-a4c46bd91734" providerId="ADAL" clId="{BC23A6FE-220C-C540-9564-58751A4C803D}" dt="2024-05-22T13:17:01.274" v="4"/>
          <pc:sldLayoutMkLst>
            <pc:docMk/>
            <pc:sldMasterMk cId="2434518173" sldId="2147483648"/>
            <pc:sldLayoutMk cId="3657559783" sldId="2147483649"/>
          </pc:sldLayoutMkLst>
        </pc:sldLayoutChg>
        <pc:sldLayoutChg chg="setBg">
          <pc:chgData name="Niloofar Hosseini" userId="eb3e3110-2622-43cd-88f0-a4c46bd91734" providerId="ADAL" clId="{BC23A6FE-220C-C540-9564-58751A4C803D}" dt="2024-05-22T13:17:01.274" v="4"/>
          <pc:sldLayoutMkLst>
            <pc:docMk/>
            <pc:sldMasterMk cId="2434518173" sldId="2147483648"/>
            <pc:sldLayoutMk cId="3700436623" sldId="2147483650"/>
          </pc:sldLayoutMkLst>
        </pc:sldLayoutChg>
        <pc:sldLayoutChg chg="setBg">
          <pc:chgData name="Niloofar Hosseini" userId="eb3e3110-2622-43cd-88f0-a4c46bd91734" providerId="ADAL" clId="{BC23A6FE-220C-C540-9564-58751A4C803D}" dt="2024-05-22T13:17:01.274" v="4"/>
          <pc:sldLayoutMkLst>
            <pc:docMk/>
            <pc:sldMasterMk cId="2434518173" sldId="2147483648"/>
            <pc:sldLayoutMk cId="1038265516" sldId="2147483651"/>
          </pc:sldLayoutMkLst>
        </pc:sldLayoutChg>
        <pc:sldLayoutChg chg="setBg">
          <pc:chgData name="Niloofar Hosseini" userId="eb3e3110-2622-43cd-88f0-a4c46bd91734" providerId="ADAL" clId="{BC23A6FE-220C-C540-9564-58751A4C803D}" dt="2024-05-22T13:17:01.274" v="4"/>
          <pc:sldLayoutMkLst>
            <pc:docMk/>
            <pc:sldMasterMk cId="2434518173" sldId="2147483648"/>
            <pc:sldLayoutMk cId="1995947064" sldId="2147483652"/>
          </pc:sldLayoutMkLst>
        </pc:sldLayoutChg>
        <pc:sldLayoutChg chg="setBg">
          <pc:chgData name="Niloofar Hosseini" userId="eb3e3110-2622-43cd-88f0-a4c46bd91734" providerId="ADAL" clId="{BC23A6FE-220C-C540-9564-58751A4C803D}" dt="2024-05-22T13:17:01.274" v="4"/>
          <pc:sldLayoutMkLst>
            <pc:docMk/>
            <pc:sldMasterMk cId="2434518173" sldId="2147483648"/>
            <pc:sldLayoutMk cId="2788479433" sldId="2147483653"/>
          </pc:sldLayoutMkLst>
        </pc:sldLayoutChg>
        <pc:sldLayoutChg chg="setBg">
          <pc:chgData name="Niloofar Hosseini" userId="eb3e3110-2622-43cd-88f0-a4c46bd91734" providerId="ADAL" clId="{BC23A6FE-220C-C540-9564-58751A4C803D}" dt="2024-05-22T13:17:01.274" v="4"/>
          <pc:sldLayoutMkLst>
            <pc:docMk/>
            <pc:sldMasterMk cId="2434518173" sldId="2147483648"/>
            <pc:sldLayoutMk cId="884870750" sldId="2147483654"/>
          </pc:sldLayoutMkLst>
        </pc:sldLayoutChg>
        <pc:sldLayoutChg chg="setBg">
          <pc:chgData name="Niloofar Hosseini" userId="eb3e3110-2622-43cd-88f0-a4c46bd91734" providerId="ADAL" clId="{BC23A6FE-220C-C540-9564-58751A4C803D}" dt="2024-05-22T13:17:01.274" v="4"/>
          <pc:sldLayoutMkLst>
            <pc:docMk/>
            <pc:sldMasterMk cId="2434518173" sldId="2147483648"/>
            <pc:sldLayoutMk cId="1822414058" sldId="2147483655"/>
          </pc:sldLayoutMkLst>
        </pc:sldLayoutChg>
        <pc:sldLayoutChg chg="setBg">
          <pc:chgData name="Niloofar Hosseini" userId="eb3e3110-2622-43cd-88f0-a4c46bd91734" providerId="ADAL" clId="{BC23A6FE-220C-C540-9564-58751A4C803D}" dt="2024-05-22T13:17:01.274" v="4"/>
          <pc:sldLayoutMkLst>
            <pc:docMk/>
            <pc:sldMasterMk cId="2434518173" sldId="2147483648"/>
            <pc:sldLayoutMk cId="2880335977" sldId="2147483656"/>
          </pc:sldLayoutMkLst>
        </pc:sldLayoutChg>
        <pc:sldLayoutChg chg="setBg">
          <pc:chgData name="Niloofar Hosseini" userId="eb3e3110-2622-43cd-88f0-a4c46bd91734" providerId="ADAL" clId="{BC23A6FE-220C-C540-9564-58751A4C803D}" dt="2024-05-22T13:17:01.274" v="4"/>
          <pc:sldLayoutMkLst>
            <pc:docMk/>
            <pc:sldMasterMk cId="2434518173" sldId="2147483648"/>
            <pc:sldLayoutMk cId="1929818298" sldId="2147483657"/>
          </pc:sldLayoutMkLst>
        </pc:sldLayoutChg>
        <pc:sldLayoutChg chg="setBg">
          <pc:chgData name="Niloofar Hosseini" userId="eb3e3110-2622-43cd-88f0-a4c46bd91734" providerId="ADAL" clId="{BC23A6FE-220C-C540-9564-58751A4C803D}" dt="2024-05-22T13:17:01.274" v="4"/>
          <pc:sldLayoutMkLst>
            <pc:docMk/>
            <pc:sldMasterMk cId="2434518173" sldId="2147483648"/>
            <pc:sldLayoutMk cId="1161157728" sldId="2147483658"/>
          </pc:sldLayoutMkLst>
        </pc:sldLayoutChg>
        <pc:sldLayoutChg chg="setBg">
          <pc:chgData name="Niloofar Hosseini" userId="eb3e3110-2622-43cd-88f0-a4c46bd91734" providerId="ADAL" clId="{BC23A6FE-220C-C540-9564-58751A4C803D}" dt="2024-05-22T13:17:01.274" v="4"/>
          <pc:sldLayoutMkLst>
            <pc:docMk/>
            <pc:sldMasterMk cId="2434518173" sldId="2147483648"/>
            <pc:sldLayoutMk cId="3402377640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191B2-A28B-4258-9613-3F0B8673CFD9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D849D-833F-405B-A3AD-E262C8AB60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2009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191B2-A28B-4258-9613-3F0B8673CFD9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D849D-833F-405B-A3AD-E262C8AB60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3923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191B2-A28B-4258-9613-3F0B8673CFD9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D849D-833F-405B-A3AD-E262C8AB60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6158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191B2-A28B-4258-9613-3F0B8673CFD9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D849D-833F-405B-A3AD-E262C8AB60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1677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191B2-A28B-4258-9613-3F0B8673CFD9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D849D-833F-405B-A3AD-E262C8AB60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1585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191B2-A28B-4258-9613-3F0B8673CFD9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D849D-833F-405B-A3AD-E262C8AB60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5636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191B2-A28B-4258-9613-3F0B8673CFD9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D849D-833F-405B-A3AD-E262C8AB60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9149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191B2-A28B-4258-9613-3F0B8673CFD9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D849D-833F-405B-A3AD-E262C8AB60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7192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191B2-A28B-4258-9613-3F0B8673CFD9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D849D-833F-405B-A3AD-E262C8AB60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5660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191B2-A28B-4258-9613-3F0B8673CFD9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D849D-833F-405B-A3AD-E262C8AB60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261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191B2-A28B-4258-9613-3F0B8673CFD9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D849D-833F-405B-A3AD-E262C8AB60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8547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5191B2-A28B-4258-9613-3F0B8673CFD9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BD849D-833F-405B-A3AD-E262C8AB60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19162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65776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06565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بگذار در بر گیرد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وجودت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با روح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القدس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و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نورش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روح و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جانت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را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لبریز کند از خود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3595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27878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بیا آزاد شو از اسارت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تا روح او چون کبوتر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فرود آید بر تو و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زندگیت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651943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30674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عیسی ای عیسی</a:t>
            </a:r>
          </a:p>
          <a:p>
            <a:pPr algn="ctr" rtl="1">
              <a:lnSpc>
                <a:spcPct val="200000"/>
              </a:lnSpc>
            </a:pPr>
            <a:r>
              <a:rPr lang="fa-IR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بیا پر ساز ما را</a:t>
            </a:r>
            <a:endParaRPr lang="en-GB" sz="6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x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33527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05994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اکنون سرودی دیگر سر ده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با قلبی لبریز از عشق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با دستانی باز بسپار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خود را به او</a:t>
            </a:r>
          </a:p>
          <a:p>
            <a:pPr algn="ctr" rtl="1">
              <a:lnSpc>
                <a:spcPct val="150000"/>
              </a:lnSpc>
            </a:pP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790109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28257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غمهایت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را بریز به پایش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اشکهای تلخ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گناهت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و حیاتی نو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یاب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در نام عیسی</a:t>
            </a: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538963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30674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عیسی ای عیسی</a:t>
            </a:r>
          </a:p>
          <a:p>
            <a:pPr algn="ctr" rtl="1">
              <a:lnSpc>
                <a:spcPct val="200000"/>
              </a:lnSpc>
            </a:pPr>
            <a:r>
              <a:rPr lang="fa-IR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بیا پر ساز ما را</a:t>
            </a:r>
            <a:endParaRPr lang="en-GB" sz="6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x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375092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543282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133</TotalTime>
  <Words>92</Words>
  <Application>Microsoft Office PowerPoint</Application>
  <PresentationFormat>Widescreen</PresentationFormat>
  <Paragraphs>30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7</cp:revision>
  <dcterms:created xsi:type="dcterms:W3CDTF">2018-08-21T09:16:57Z</dcterms:created>
  <dcterms:modified xsi:type="dcterms:W3CDTF">2025-04-28T08:31:01Z</dcterms:modified>
</cp:coreProperties>
</file>