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67" r:id="rId4"/>
    <p:sldId id="268" r:id="rId5"/>
    <p:sldId id="269" r:id="rId6"/>
    <p:sldId id="270" r:id="rId7"/>
    <p:sldId id="27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4F1817C-BC5B-FF4D-AC54-546612E18C7C}"/>
    <pc:docChg chg="undo custSel addSld delSld modSld sldOrd modMainMaster">
      <pc:chgData name="Niloofar Hosseini" userId="eb3e3110-2622-43cd-88f0-a4c46bd91734" providerId="ADAL" clId="{A4F1817C-BC5B-FF4D-AC54-546612E18C7C}" dt="2024-05-22T13:06:01.125" v="185" actId="20578"/>
      <pc:docMkLst>
        <pc:docMk/>
      </pc:docMkLst>
      <pc:sldChg chg="addSp delSp modSp mod">
        <pc:chgData name="Niloofar Hosseini" userId="eb3e3110-2622-43cd-88f0-a4c46bd91734" providerId="ADAL" clId="{A4F1817C-BC5B-FF4D-AC54-546612E18C7C}" dt="2024-05-22T12:58:10.161" v="59"/>
        <pc:sldMkLst>
          <pc:docMk/>
          <pc:sldMk cId="1476329042" sldId="256"/>
        </pc:sldMkLst>
        <pc:spChg chg="add del mod">
          <ac:chgData name="Niloofar Hosseini" userId="eb3e3110-2622-43cd-88f0-a4c46bd91734" providerId="ADAL" clId="{A4F1817C-BC5B-FF4D-AC54-546612E18C7C}" dt="2024-05-22T12:58:10.161" v="59"/>
          <ac:spMkLst>
            <pc:docMk/>
            <pc:sldMk cId="1476329042" sldId="256"/>
            <ac:spMk id="2" creationId="{8A52901F-A589-A65A-9CCB-4B70E2A88DCF}"/>
          </ac:spMkLst>
        </pc:spChg>
        <pc:spChg chg="mod">
          <ac:chgData name="Niloofar Hosseini" userId="eb3e3110-2622-43cd-88f0-a4c46bd91734" providerId="ADAL" clId="{A4F1817C-BC5B-FF4D-AC54-546612E18C7C}" dt="2024-05-22T12:57:58.740" v="57" actId="403"/>
          <ac:spMkLst>
            <pc:docMk/>
            <pc:sldMk cId="147632904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4F1817C-BC5B-FF4D-AC54-546612E18C7C}" dt="2024-05-22T13:02:26.119" v="102" actId="20577"/>
        <pc:sldMkLst>
          <pc:docMk/>
          <pc:sldMk cId="4259520721" sldId="257"/>
        </pc:sldMkLst>
        <pc:spChg chg="mod">
          <ac:chgData name="Niloofar Hosseini" userId="eb3e3110-2622-43cd-88f0-a4c46bd91734" providerId="ADAL" clId="{A4F1817C-BC5B-FF4D-AC54-546612E18C7C}" dt="2024-05-22T13:02:26.119" v="102" actId="20577"/>
          <ac:spMkLst>
            <pc:docMk/>
            <pc:sldMk cId="4259520721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4F1817C-BC5B-FF4D-AC54-546612E18C7C}" dt="2024-05-22T13:04:46.436" v="142" actId="403"/>
        <pc:sldMkLst>
          <pc:docMk/>
          <pc:sldMk cId="3746849565" sldId="258"/>
        </pc:sldMkLst>
        <pc:spChg chg="mod">
          <ac:chgData name="Niloofar Hosseini" userId="eb3e3110-2622-43cd-88f0-a4c46bd91734" providerId="ADAL" clId="{A4F1817C-BC5B-FF4D-AC54-546612E18C7C}" dt="2024-05-22T13:04:46.436" v="142" actId="403"/>
          <ac:spMkLst>
            <pc:docMk/>
            <pc:sldMk cId="3746849565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4F1817C-BC5B-FF4D-AC54-546612E18C7C}" dt="2024-05-22T13:04:51.296" v="143" actId="2696"/>
        <pc:sldMkLst>
          <pc:docMk/>
          <pc:sldMk cId="1419281673" sldId="259"/>
        </pc:sldMkLst>
      </pc:sldChg>
      <pc:sldChg chg="modSp mod">
        <pc:chgData name="Niloofar Hosseini" userId="eb3e3110-2622-43cd-88f0-a4c46bd91734" providerId="ADAL" clId="{A4F1817C-BC5B-FF4D-AC54-546612E18C7C}" dt="2024-05-22T13:05:52.401" v="182" actId="20577"/>
        <pc:sldMkLst>
          <pc:docMk/>
          <pc:sldMk cId="2204430504" sldId="260"/>
        </pc:sldMkLst>
        <pc:spChg chg="mod">
          <ac:chgData name="Niloofar Hosseini" userId="eb3e3110-2622-43cd-88f0-a4c46bd91734" providerId="ADAL" clId="{A4F1817C-BC5B-FF4D-AC54-546612E18C7C}" dt="2024-05-22T13:05:52.401" v="182" actId="20577"/>
          <ac:spMkLst>
            <pc:docMk/>
            <pc:sldMk cId="2204430504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4F1817C-BC5B-FF4D-AC54-546612E18C7C}" dt="2024-05-22T12:06:48.674" v="8"/>
        <pc:sldMkLst>
          <pc:docMk/>
          <pc:sldMk cId="2305765614" sldId="262"/>
        </pc:sldMkLst>
      </pc:sldChg>
      <pc:sldChg chg="setBg">
        <pc:chgData name="Niloofar Hosseini" userId="eb3e3110-2622-43cd-88f0-a4c46bd91734" providerId="ADAL" clId="{A4F1817C-BC5B-FF4D-AC54-546612E18C7C}" dt="2024-05-22T12:06:44.749" v="6"/>
        <pc:sldMkLst>
          <pc:docMk/>
          <pc:sldMk cId="2158600308" sldId="263"/>
        </pc:sldMkLst>
      </pc:sldChg>
      <pc:sldChg chg="del">
        <pc:chgData name="Niloofar Hosseini" userId="eb3e3110-2622-43cd-88f0-a4c46bd91734" providerId="ADAL" clId="{A4F1817C-BC5B-FF4D-AC54-546612E18C7C}" dt="2024-05-22T13:05:57.662" v="183" actId="2696"/>
        <pc:sldMkLst>
          <pc:docMk/>
          <pc:sldMk cId="1447226874" sldId="264"/>
        </pc:sldMkLst>
      </pc:sldChg>
      <pc:sldChg chg="add ord">
        <pc:chgData name="Niloofar Hosseini" userId="eb3e3110-2622-43cd-88f0-a4c46bd91734" providerId="ADAL" clId="{A4F1817C-BC5B-FF4D-AC54-546612E18C7C}" dt="2024-05-22T13:06:01.125" v="185" actId="20578"/>
        <pc:sldMkLst>
          <pc:docMk/>
          <pc:sldMk cId="3973223137" sldId="265"/>
        </pc:sldMkLst>
      </pc:sldChg>
      <pc:sldChg chg="add">
        <pc:chgData name="Niloofar Hosseini" userId="eb3e3110-2622-43cd-88f0-a4c46bd91734" providerId="ADAL" clId="{A4F1817C-BC5B-FF4D-AC54-546612E18C7C}" dt="2024-05-22T13:05:59.061" v="184" actId="2890"/>
        <pc:sldMkLst>
          <pc:docMk/>
          <pc:sldMk cId="3557405356" sldId="266"/>
        </pc:sldMkLst>
      </pc:sldChg>
      <pc:sldMasterChg chg="setBg modSldLayout">
        <pc:chgData name="Niloofar Hosseini" userId="eb3e3110-2622-43cd-88f0-a4c46bd91734" providerId="ADAL" clId="{A4F1817C-BC5B-FF4D-AC54-546612E18C7C}" dt="2024-05-22T12:06:37.813" v="4"/>
        <pc:sldMasterMkLst>
          <pc:docMk/>
          <pc:sldMasterMk cId="1007663953" sldId="2147483648"/>
        </pc:sldMasterMkLst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326557996" sldId="2147483649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4242942655" sldId="2147483650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2560645314" sldId="2147483651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790008713" sldId="2147483652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99558478" sldId="2147483653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160312551" sldId="2147483654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75980536" sldId="2147483655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766546068" sldId="2147483656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95406682" sldId="2147483657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407548354" sldId="2147483658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98117070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92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99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7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3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82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43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69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04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50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42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0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7D86-6764-4C94-AEA8-5082CBE11399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96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60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030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بین بر صلیب عیسی را کآن فرزند خدا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گناهان من شد مصلوب از وفا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gonahane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, shod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maslub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32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D77C8-3667-4FA0-DE7C-FE31DD89E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9CA84-087E-53D4-A53D-1F360A0D1DF9}"/>
              </a:ext>
            </a:extLst>
          </p:cNvPr>
          <p:cNvSpPr/>
          <p:nvPr/>
        </p:nvSpPr>
        <p:spPr>
          <a:xfrm>
            <a:off x="0" y="0"/>
            <a:ext cx="12192000" cy="56030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 جان را کند شادان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 دل را کند تابان</a:t>
            </a: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aziz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Anvare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del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504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FD2AB-4789-5A19-3142-52A0E2B6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C9FFCE-D6F8-F125-2C98-C94EED7159D8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خونش بشسته جرمم از مهر و از رأفت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نامش دهد تسلی از فیض و از رحمت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Khunash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beshoste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jormam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rafat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Namash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dahad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tasali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54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C6110-3087-AFE5-48A6-47D0CB325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FBFA26-5AA6-8CAB-F354-A2980EA23621}"/>
              </a:ext>
            </a:extLst>
          </p:cNvPr>
          <p:cNvSpPr/>
          <p:nvPr/>
        </p:nvSpPr>
        <p:spPr>
          <a:xfrm>
            <a:off x="0" y="0"/>
            <a:ext cx="12192000" cy="56030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 جان را کند شادان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 دل را کند تابان</a:t>
            </a: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aziz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Anvare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del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93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C554A-8659-925B-01F4-15CCB3839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2F813B-8F38-5060-6B62-AF2A0BA8C60D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پشت و پناه من اوست هم رهبر و مُعین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دیگر چه غمی مراست در روز واپسین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Posht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panahe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oust , ham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rahbar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moin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marast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vapasin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60B89-2A4B-967F-E170-FBD040335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15F8159-8B4E-504B-8029-11A3175AF10C}"/>
              </a:ext>
            </a:extLst>
          </p:cNvPr>
          <p:cNvSpPr/>
          <p:nvPr/>
        </p:nvSpPr>
        <p:spPr>
          <a:xfrm>
            <a:off x="0" y="0"/>
            <a:ext cx="12192000" cy="56030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 جان را کند شادان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 دل را کند تابان</a:t>
            </a: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aziz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Anvare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rahmate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del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525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76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195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2019-10-23T14:22:51Z</dcterms:created>
  <dcterms:modified xsi:type="dcterms:W3CDTF">2026-02-20T15:50:00Z</dcterms:modified>
</cp:coreProperties>
</file>