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6" r:id="rId3"/>
    <p:sldId id="257" r:id="rId4"/>
    <p:sldId id="258" r:id="rId5"/>
    <p:sldId id="266" r:id="rId6"/>
    <p:sldId id="260" r:id="rId7"/>
    <p:sldId id="265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4F1817C-BC5B-FF4D-AC54-546612E18C7C}"/>
    <pc:docChg chg="undo custSel addSld delSld modSld sldOrd modMainMaster">
      <pc:chgData name="Niloofar Hosseini" userId="eb3e3110-2622-43cd-88f0-a4c46bd91734" providerId="ADAL" clId="{A4F1817C-BC5B-FF4D-AC54-546612E18C7C}" dt="2024-05-22T13:06:01.125" v="185" actId="20578"/>
      <pc:docMkLst>
        <pc:docMk/>
      </pc:docMkLst>
      <pc:sldChg chg="addSp delSp modSp mod">
        <pc:chgData name="Niloofar Hosseini" userId="eb3e3110-2622-43cd-88f0-a4c46bd91734" providerId="ADAL" clId="{A4F1817C-BC5B-FF4D-AC54-546612E18C7C}" dt="2024-05-22T12:58:10.161" v="59"/>
        <pc:sldMkLst>
          <pc:docMk/>
          <pc:sldMk cId="1476329042" sldId="256"/>
        </pc:sldMkLst>
        <pc:spChg chg="add del mod">
          <ac:chgData name="Niloofar Hosseini" userId="eb3e3110-2622-43cd-88f0-a4c46bd91734" providerId="ADAL" clId="{A4F1817C-BC5B-FF4D-AC54-546612E18C7C}" dt="2024-05-22T12:58:10.161" v="59"/>
          <ac:spMkLst>
            <pc:docMk/>
            <pc:sldMk cId="1476329042" sldId="256"/>
            <ac:spMk id="2" creationId="{8A52901F-A589-A65A-9CCB-4B70E2A88DCF}"/>
          </ac:spMkLst>
        </pc:spChg>
        <pc:spChg chg="mod">
          <ac:chgData name="Niloofar Hosseini" userId="eb3e3110-2622-43cd-88f0-a4c46bd91734" providerId="ADAL" clId="{A4F1817C-BC5B-FF4D-AC54-546612E18C7C}" dt="2024-05-22T12:57:58.740" v="57" actId="403"/>
          <ac:spMkLst>
            <pc:docMk/>
            <pc:sldMk cId="1476329042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A4F1817C-BC5B-FF4D-AC54-546612E18C7C}" dt="2024-05-22T13:02:26.119" v="102" actId="20577"/>
        <pc:sldMkLst>
          <pc:docMk/>
          <pc:sldMk cId="4259520721" sldId="257"/>
        </pc:sldMkLst>
        <pc:spChg chg="mod">
          <ac:chgData name="Niloofar Hosseini" userId="eb3e3110-2622-43cd-88f0-a4c46bd91734" providerId="ADAL" clId="{A4F1817C-BC5B-FF4D-AC54-546612E18C7C}" dt="2024-05-22T13:02:26.119" v="102" actId="20577"/>
          <ac:spMkLst>
            <pc:docMk/>
            <pc:sldMk cId="4259520721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A4F1817C-BC5B-FF4D-AC54-546612E18C7C}" dt="2024-05-22T13:04:46.436" v="142" actId="403"/>
        <pc:sldMkLst>
          <pc:docMk/>
          <pc:sldMk cId="3746849565" sldId="258"/>
        </pc:sldMkLst>
        <pc:spChg chg="mod">
          <ac:chgData name="Niloofar Hosseini" userId="eb3e3110-2622-43cd-88f0-a4c46bd91734" providerId="ADAL" clId="{A4F1817C-BC5B-FF4D-AC54-546612E18C7C}" dt="2024-05-22T13:04:46.436" v="142" actId="403"/>
          <ac:spMkLst>
            <pc:docMk/>
            <pc:sldMk cId="3746849565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4F1817C-BC5B-FF4D-AC54-546612E18C7C}" dt="2024-05-22T13:04:51.296" v="143" actId="2696"/>
        <pc:sldMkLst>
          <pc:docMk/>
          <pc:sldMk cId="1419281673" sldId="259"/>
        </pc:sldMkLst>
      </pc:sldChg>
      <pc:sldChg chg="modSp mod">
        <pc:chgData name="Niloofar Hosseini" userId="eb3e3110-2622-43cd-88f0-a4c46bd91734" providerId="ADAL" clId="{A4F1817C-BC5B-FF4D-AC54-546612E18C7C}" dt="2024-05-22T13:05:52.401" v="182" actId="20577"/>
        <pc:sldMkLst>
          <pc:docMk/>
          <pc:sldMk cId="2204430504" sldId="260"/>
        </pc:sldMkLst>
        <pc:spChg chg="mod">
          <ac:chgData name="Niloofar Hosseini" userId="eb3e3110-2622-43cd-88f0-a4c46bd91734" providerId="ADAL" clId="{A4F1817C-BC5B-FF4D-AC54-546612E18C7C}" dt="2024-05-22T13:05:52.401" v="182" actId="20577"/>
          <ac:spMkLst>
            <pc:docMk/>
            <pc:sldMk cId="2204430504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A4F1817C-BC5B-FF4D-AC54-546612E18C7C}" dt="2024-05-22T12:06:48.674" v="8"/>
        <pc:sldMkLst>
          <pc:docMk/>
          <pc:sldMk cId="2305765614" sldId="262"/>
        </pc:sldMkLst>
      </pc:sldChg>
      <pc:sldChg chg="setBg">
        <pc:chgData name="Niloofar Hosseini" userId="eb3e3110-2622-43cd-88f0-a4c46bd91734" providerId="ADAL" clId="{A4F1817C-BC5B-FF4D-AC54-546612E18C7C}" dt="2024-05-22T12:06:44.749" v="6"/>
        <pc:sldMkLst>
          <pc:docMk/>
          <pc:sldMk cId="2158600308" sldId="263"/>
        </pc:sldMkLst>
      </pc:sldChg>
      <pc:sldChg chg="del">
        <pc:chgData name="Niloofar Hosseini" userId="eb3e3110-2622-43cd-88f0-a4c46bd91734" providerId="ADAL" clId="{A4F1817C-BC5B-FF4D-AC54-546612E18C7C}" dt="2024-05-22T13:05:57.662" v="183" actId="2696"/>
        <pc:sldMkLst>
          <pc:docMk/>
          <pc:sldMk cId="1447226874" sldId="264"/>
        </pc:sldMkLst>
      </pc:sldChg>
      <pc:sldChg chg="add ord">
        <pc:chgData name="Niloofar Hosseini" userId="eb3e3110-2622-43cd-88f0-a4c46bd91734" providerId="ADAL" clId="{A4F1817C-BC5B-FF4D-AC54-546612E18C7C}" dt="2024-05-22T13:06:01.125" v="185" actId="20578"/>
        <pc:sldMkLst>
          <pc:docMk/>
          <pc:sldMk cId="3973223137" sldId="265"/>
        </pc:sldMkLst>
      </pc:sldChg>
      <pc:sldChg chg="add">
        <pc:chgData name="Niloofar Hosseini" userId="eb3e3110-2622-43cd-88f0-a4c46bd91734" providerId="ADAL" clId="{A4F1817C-BC5B-FF4D-AC54-546612E18C7C}" dt="2024-05-22T13:05:59.061" v="184" actId="2890"/>
        <pc:sldMkLst>
          <pc:docMk/>
          <pc:sldMk cId="3557405356" sldId="266"/>
        </pc:sldMkLst>
      </pc:sldChg>
      <pc:sldMasterChg chg="setBg modSldLayout">
        <pc:chgData name="Niloofar Hosseini" userId="eb3e3110-2622-43cd-88f0-a4c46bd91734" providerId="ADAL" clId="{A4F1817C-BC5B-FF4D-AC54-546612E18C7C}" dt="2024-05-22T12:06:37.813" v="4"/>
        <pc:sldMasterMkLst>
          <pc:docMk/>
          <pc:sldMasterMk cId="1007663953" sldId="2147483648"/>
        </pc:sldMasterMkLst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326557996" sldId="2147483649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4242942655" sldId="2147483650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2560645314" sldId="2147483651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1790008713" sldId="2147483652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199558478" sldId="2147483653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1160312551" sldId="2147483654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75980536" sldId="2147483655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1766546068" sldId="2147483656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95406682" sldId="2147483657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407548354" sldId="2147483658"/>
          </pc:sldLayoutMkLst>
        </pc:sldLayoutChg>
        <pc:sldLayoutChg chg="setBg">
          <pc:chgData name="Niloofar Hosseini" userId="eb3e3110-2622-43cd-88f0-a4c46bd91734" providerId="ADAL" clId="{A4F1817C-BC5B-FF4D-AC54-546612E18C7C}" dt="2024-05-22T12:06:37.813" v="4"/>
          <pc:sldLayoutMkLst>
            <pc:docMk/>
            <pc:sldMasterMk cId="1007663953" sldId="2147483648"/>
            <pc:sldLayoutMk cId="98117070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492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2999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7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83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3827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436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9696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204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850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420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D86-6764-4C94-AEA8-5082CBE11399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40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07D86-6764-4C94-AEA8-5082CBE11399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EC702-F759-415A-B14B-CCC148CA53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7967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600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5100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بین بر صلیب عیسی  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کآن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فرزند  خدا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بهر گناهان  من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شد مصلوب از وفا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76329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2539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او عزیز است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جان را کند شادان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انوار رحمت او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دل را کند تابان</a:t>
            </a: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520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141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خونش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بشسته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جرمم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مهر و از رأفت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نامش دهد تسلی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فیض و از رحمت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849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2539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او عزیز است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جان را کند شادان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انوار رحمت او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دل را کند تابان</a:t>
            </a: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405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پشت و پناه من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 رهبر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مُعین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دیگر چه غمی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روز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واپسین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430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2539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او عزیز است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جان را کند شادان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انوار رحمت او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دل را کند تابان</a:t>
            </a: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223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5765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92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2019-10-23T14:22:51Z</dcterms:created>
  <dcterms:modified xsi:type="dcterms:W3CDTF">2025-04-28T08:10:03Z</dcterms:modified>
</cp:coreProperties>
</file>