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11"/>
  </p:notesMasterIdLst>
  <p:sldIdLst>
    <p:sldId id="265" r:id="rId2"/>
    <p:sldId id="256" r:id="rId3"/>
    <p:sldId id="274" r:id="rId4"/>
    <p:sldId id="275" r:id="rId5"/>
    <p:sldId id="276" r:id="rId6"/>
    <p:sldId id="277" r:id="rId7"/>
    <p:sldId id="278" r:id="rId8"/>
    <p:sldId id="279" r:id="rId9"/>
    <p:sldId id="26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23"/>
    <p:restoredTop sz="94719"/>
  </p:normalViewPr>
  <p:slideViewPr>
    <p:cSldViewPr snapToGrid="0">
      <p:cViewPr varScale="1">
        <p:scale>
          <a:sx n="50" d="100"/>
          <a:sy n="50" d="100"/>
        </p:scale>
        <p:origin x="514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B1C9101E-FC01-9F42-B926-F2A5FB8830C7}"/>
    <pc:docChg chg="undo custSel addSld delSld modSld sldOrd modMainMaster">
      <pc:chgData name="Niloofar Hosseini" userId="eb3e3110-2622-43cd-88f0-a4c46bd91734" providerId="ADAL" clId="{B1C9101E-FC01-9F42-B926-F2A5FB8830C7}" dt="2023-11-13T15:56:14.656" v="477" actId="255"/>
      <pc:docMkLst>
        <pc:docMk/>
      </pc:docMkLst>
      <pc:sldChg chg="addSp delSp modSp mod setBg">
        <pc:chgData name="Niloofar Hosseini" userId="eb3e3110-2622-43cd-88f0-a4c46bd91734" providerId="ADAL" clId="{B1C9101E-FC01-9F42-B926-F2A5FB8830C7}" dt="2023-11-13T15:51:32.831" v="110" actId="20577"/>
        <pc:sldMkLst>
          <pc:docMk/>
          <pc:sldMk cId="0" sldId="256"/>
        </pc:sldMkLst>
        <pc:spChg chg="add del mod">
          <ac:chgData name="Niloofar Hosseini" userId="eb3e3110-2622-43cd-88f0-a4c46bd91734" providerId="ADAL" clId="{B1C9101E-FC01-9F42-B926-F2A5FB8830C7}" dt="2023-11-08T16:01:48.992" v="3"/>
          <ac:spMkLst>
            <pc:docMk/>
            <pc:sldMk cId="0" sldId="256"/>
            <ac:spMk id="2" creationId="{FE69587D-8960-0F26-C0BF-BAE9542F277A}"/>
          </ac:spMkLst>
        </pc:spChg>
        <pc:spChg chg="mod">
          <ac:chgData name="Niloofar Hosseini" userId="eb3e3110-2622-43cd-88f0-a4c46bd91734" providerId="ADAL" clId="{B1C9101E-FC01-9F42-B926-F2A5FB8830C7}" dt="2023-11-13T15:51:32.831" v="110" actId="20577"/>
          <ac:spMkLst>
            <pc:docMk/>
            <pc:sldMk cId="0" sldId="256"/>
            <ac:spMk id="84" creationId="{00000000-0000-0000-0000-000000000000}"/>
          </ac:spMkLst>
        </pc:spChg>
      </pc:sldChg>
      <pc:sldChg chg="modSp mod">
        <pc:chgData name="Niloofar Hosseini" userId="eb3e3110-2622-43cd-88f0-a4c46bd91734" providerId="ADAL" clId="{B1C9101E-FC01-9F42-B926-F2A5FB8830C7}" dt="2023-11-13T15:56:05.130" v="475" actId="403"/>
        <pc:sldMkLst>
          <pc:docMk/>
          <pc:sldMk cId="0" sldId="257"/>
        </pc:sldMkLst>
        <pc:spChg chg="mod">
          <ac:chgData name="Niloofar Hosseini" userId="eb3e3110-2622-43cd-88f0-a4c46bd91734" providerId="ADAL" clId="{B1C9101E-FC01-9F42-B926-F2A5FB8830C7}" dt="2023-11-13T15:56:05.130" v="475" actId="403"/>
          <ac:spMkLst>
            <pc:docMk/>
            <pc:sldMk cId="0" sldId="257"/>
            <ac:spMk id="89" creationId="{00000000-0000-0000-0000-000000000000}"/>
          </ac:spMkLst>
        </pc:spChg>
      </pc:sldChg>
      <pc:sldChg chg="modSp mod">
        <pc:chgData name="Niloofar Hosseini" userId="eb3e3110-2622-43cd-88f0-a4c46bd91734" providerId="ADAL" clId="{B1C9101E-FC01-9F42-B926-F2A5FB8830C7}" dt="2023-11-13T15:55:13.760" v="468" actId="255"/>
        <pc:sldMkLst>
          <pc:docMk/>
          <pc:sldMk cId="0" sldId="258"/>
        </pc:sldMkLst>
        <pc:spChg chg="mod">
          <ac:chgData name="Niloofar Hosseini" userId="eb3e3110-2622-43cd-88f0-a4c46bd91734" providerId="ADAL" clId="{B1C9101E-FC01-9F42-B926-F2A5FB8830C7}" dt="2023-11-13T15:55:13.760" v="468" actId="255"/>
          <ac:spMkLst>
            <pc:docMk/>
            <pc:sldMk cId="0" sldId="258"/>
            <ac:spMk id="94" creationId="{00000000-0000-0000-0000-000000000000}"/>
          </ac:spMkLst>
        </pc:spChg>
      </pc:sldChg>
      <pc:sldChg chg="modSp mod">
        <pc:chgData name="Niloofar Hosseini" userId="eb3e3110-2622-43cd-88f0-a4c46bd91734" providerId="ADAL" clId="{B1C9101E-FC01-9F42-B926-F2A5FB8830C7}" dt="2023-11-13T15:52:49.917" v="207" actId="255"/>
        <pc:sldMkLst>
          <pc:docMk/>
          <pc:sldMk cId="3646909507" sldId="260"/>
        </pc:sldMkLst>
        <pc:spChg chg="mod">
          <ac:chgData name="Niloofar Hosseini" userId="eb3e3110-2622-43cd-88f0-a4c46bd91734" providerId="ADAL" clId="{B1C9101E-FC01-9F42-B926-F2A5FB8830C7}" dt="2023-11-13T15:52:49.917" v="207" actId="255"/>
          <ac:spMkLst>
            <pc:docMk/>
            <pc:sldMk cId="3646909507" sldId="260"/>
            <ac:spMk id="84" creationId="{00000000-0000-0000-0000-000000000000}"/>
          </ac:spMkLst>
        </pc:spChg>
      </pc:sldChg>
      <pc:sldChg chg="add del">
        <pc:chgData name="Niloofar Hosseini" userId="eb3e3110-2622-43cd-88f0-a4c46bd91734" providerId="ADAL" clId="{B1C9101E-FC01-9F42-B926-F2A5FB8830C7}" dt="2023-11-13T15:54:14.332" v="384" actId="2696"/>
        <pc:sldMkLst>
          <pc:docMk/>
          <pc:sldMk cId="1954426966" sldId="261"/>
        </pc:sldMkLst>
      </pc:sldChg>
      <pc:sldChg chg="setBg">
        <pc:chgData name="Niloofar Hosseini" userId="eb3e3110-2622-43cd-88f0-a4c46bd91734" providerId="ADAL" clId="{B1C9101E-FC01-9F42-B926-F2A5FB8830C7}" dt="2023-11-13T15:51:00.231" v="105"/>
        <pc:sldMkLst>
          <pc:docMk/>
          <pc:sldMk cId="671764346" sldId="265"/>
        </pc:sldMkLst>
      </pc:sldChg>
      <pc:sldChg chg="modSp del mod">
        <pc:chgData name="Niloofar Hosseini" userId="eb3e3110-2622-43cd-88f0-a4c46bd91734" providerId="ADAL" clId="{B1C9101E-FC01-9F42-B926-F2A5FB8830C7}" dt="2023-11-13T15:54:47.501" v="464" actId="2696"/>
        <pc:sldMkLst>
          <pc:docMk/>
          <pc:sldMk cId="2254626140" sldId="266"/>
        </pc:sldMkLst>
        <pc:spChg chg="mod">
          <ac:chgData name="Niloofar Hosseini" userId="eb3e3110-2622-43cd-88f0-a4c46bd91734" providerId="ADAL" clId="{B1C9101E-FC01-9F42-B926-F2A5FB8830C7}" dt="2023-11-08T16:19:08.935" v="8" actId="113"/>
          <ac:spMkLst>
            <pc:docMk/>
            <pc:sldMk cId="2254626140" sldId="266"/>
            <ac:spMk id="89" creationId="{00000000-0000-0000-0000-000000000000}"/>
          </ac:spMkLst>
        </pc:spChg>
      </pc:sldChg>
      <pc:sldChg chg="del">
        <pc:chgData name="Niloofar Hosseini" userId="eb3e3110-2622-43cd-88f0-a4c46bd91734" providerId="ADAL" clId="{B1C9101E-FC01-9F42-B926-F2A5FB8830C7}" dt="2023-11-13T15:54:48.198" v="465" actId="2696"/>
        <pc:sldMkLst>
          <pc:docMk/>
          <pc:sldMk cId="1912671985" sldId="267"/>
        </pc:sldMkLst>
      </pc:sldChg>
      <pc:sldChg chg="del setBg">
        <pc:chgData name="Niloofar Hosseini" userId="eb3e3110-2622-43cd-88f0-a4c46bd91734" providerId="ADAL" clId="{B1C9101E-FC01-9F42-B926-F2A5FB8830C7}" dt="2023-11-13T15:51:07.514" v="108" actId="2696"/>
        <pc:sldMkLst>
          <pc:docMk/>
          <pc:sldMk cId="2090397905" sldId="268"/>
        </pc:sldMkLst>
      </pc:sldChg>
      <pc:sldChg chg="add ord">
        <pc:chgData name="Niloofar Hosseini" userId="eb3e3110-2622-43cd-88f0-a4c46bd91734" providerId="ADAL" clId="{B1C9101E-FC01-9F42-B926-F2A5FB8830C7}" dt="2023-11-13T15:51:05.925" v="107" actId="20578"/>
        <pc:sldMkLst>
          <pc:docMk/>
          <pc:sldMk cId="1579977920" sldId="269"/>
        </pc:sldMkLst>
      </pc:sldChg>
      <pc:sldChg chg="modSp add mod ord">
        <pc:chgData name="Niloofar Hosseini" userId="eb3e3110-2622-43cd-88f0-a4c46bd91734" providerId="ADAL" clId="{B1C9101E-FC01-9F42-B926-F2A5FB8830C7}" dt="2023-11-13T15:56:14.656" v="477" actId="255"/>
        <pc:sldMkLst>
          <pc:docMk/>
          <pc:sldMk cId="593416135" sldId="270"/>
        </pc:sldMkLst>
        <pc:spChg chg="mod">
          <ac:chgData name="Niloofar Hosseini" userId="eb3e3110-2622-43cd-88f0-a4c46bd91734" providerId="ADAL" clId="{B1C9101E-FC01-9F42-B926-F2A5FB8830C7}" dt="2023-11-13T15:56:14.656" v="477" actId="255"/>
          <ac:spMkLst>
            <pc:docMk/>
            <pc:sldMk cId="593416135" sldId="270"/>
            <ac:spMk id="89" creationId="{00000000-0000-0000-0000-000000000000}"/>
          </ac:spMkLst>
        </pc:spChg>
      </pc:sldChg>
      <pc:sldChg chg="add del">
        <pc:chgData name="Niloofar Hosseini" userId="eb3e3110-2622-43cd-88f0-a4c46bd91734" providerId="ADAL" clId="{B1C9101E-FC01-9F42-B926-F2A5FB8830C7}" dt="2023-11-13T15:55:31.254" v="469" actId="2696"/>
        <pc:sldMkLst>
          <pc:docMk/>
          <pc:sldMk cId="3705647111" sldId="270"/>
        </pc:sldMkLst>
      </pc:sldChg>
      <pc:sldChg chg="add del replId">
        <pc:chgData name="Niloofar Hosseini" userId="eb3e3110-2622-43cd-88f0-a4c46bd91734" providerId="ADAL" clId="{B1C9101E-FC01-9F42-B926-F2A5FB8830C7}" dt="2023-11-13T15:55:31.262" v="470" actId="2696"/>
        <pc:sldMkLst>
          <pc:docMk/>
          <pc:sldMk cId="4176769289" sldId="271"/>
        </pc:sldMkLst>
      </pc:sldChg>
      <pc:sldChg chg="add del replId">
        <pc:chgData name="Niloofar Hosseini" userId="eb3e3110-2622-43cd-88f0-a4c46bd91734" providerId="ADAL" clId="{B1C9101E-FC01-9F42-B926-F2A5FB8830C7}" dt="2023-11-13T15:55:31.268" v="471" actId="2696"/>
        <pc:sldMkLst>
          <pc:docMk/>
          <pc:sldMk cId="3902522102" sldId="272"/>
        </pc:sldMkLst>
      </pc:sldChg>
      <pc:sldMasterChg chg="setBg modSldLayout">
        <pc:chgData name="Niloofar Hosseini" userId="eb3e3110-2622-43cd-88f0-a4c46bd91734" providerId="ADAL" clId="{B1C9101E-FC01-9F42-B926-F2A5FB8830C7}" dt="2023-11-13T15:50:47.431" v="103"/>
        <pc:sldMasterMkLst>
          <pc:docMk/>
          <pc:sldMasterMk cId="0" sldId="2147483659"/>
        </pc:sldMasterMkLst>
        <pc:sldLayoutChg chg="setBg">
          <pc:chgData name="Niloofar Hosseini" userId="eb3e3110-2622-43cd-88f0-a4c46bd91734" providerId="ADAL" clId="{B1C9101E-FC01-9F42-B926-F2A5FB8830C7}" dt="2023-11-13T15:50:47.431" v="103"/>
          <pc:sldLayoutMkLst>
            <pc:docMk/>
            <pc:sldMasterMk cId="0" sldId="2147483659"/>
            <pc:sldLayoutMk cId="0" sldId="2147483648"/>
          </pc:sldLayoutMkLst>
        </pc:sldLayoutChg>
        <pc:sldLayoutChg chg="setBg">
          <pc:chgData name="Niloofar Hosseini" userId="eb3e3110-2622-43cd-88f0-a4c46bd91734" providerId="ADAL" clId="{B1C9101E-FC01-9F42-B926-F2A5FB8830C7}" dt="2023-11-13T15:50:47.431" v="103"/>
          <pc:sldLayoutMkLst>
            <pc:docMk/>
            <pc:sldMasterMk cId="0" sldId="2147483659"/>
            <pc:sldLayoutMk cId="0" sldId="2147483649"/>
          </pc:sldLayoutMkLst>
        </pc:sldLayoutChg>
        <pc:sldLayoutChg chg="setBg">
          <pc:chgData name="Niloofar Hosseini" userId="eb3e3110-2622-43cd-88f0-a4c46bd91734" providerId="ADAL" clId="{B1C9101E-FC01-9F42-B926-F2A5FB8830C7}" dt="2023-11-13T15:50:47.431" v="103"/>
          <pc:sldLayoutMkLst>
            <pc:docMk/>
            <pc:sldMasterMk cId="0" sldId="2147483659"/>
            <pc:sldLayoutMk cId="0" sldId="2147483650"/>
          </pc:sldLayoutMkLst>
        </pc:sldLayoutChg>
        <pc:sldLayoutChg chg="setBg">
          <pc:chgData name="Niloofar Hosseini" userId="eb3e3110-2622-43cd-88f0-a4c46bd91734" providerId="ADAL" clId="{B1C9101E-FC01-9F42-B926-F2A5FB8830C7}" dt="2023-11-13T15:50:47.431" v="103"/>
          <pc:sldLayoutMkLst>
            <pc:docMk/>
            <pc:sldMasterMk cId="0" sldId="2147483659"/>
            <pc:sldLayoutMk cId="0" sldId="2147483651"/>
          </pc:sldLayoutMkLst>
        </pc:sldLayoutChg>
        <pc:sldLayoutChg chg="setBg">
          <pc:chgData name="Niloofar Hosseini" userId="eb3e3110-2622-43cd-88f0-a4c46bd91734" providerId="ADAL" clId="{B1C9101E-FC01-9F42-B926-F2A5FB8830C7}" dt="2023-11-13T15:50:47.431" v="103"/>
          <pc:sldLayoutMkLst>
            <pc:docMk/>
            <pc:sldMasterMk cId="0" sldId="2147483659"/>
            <pc:sldLayoutMk cId="0" sldId="2147483652"/>
          </pc:sldLayoutMkLst>
        </pc:sldLayoutChg>
        <pc:sldLayoutChg chg="setBg">
          <pc:chgData name="Niloofar Hosseini" userId="eb3e3110-2622-43cd-88f0-a4c46bd91734" providerId="ADAL" clId="{B1C9101E-FC01-9F42-B926-F2A5FB8830C7}" dt="2023-11-13T15:50:47.431" v="103"/>
          <pc:sldLayoutMkLst>
            <pc:docMk/>
            <pc:sldMasterMk cId="0" sldId="2147483659"/>
            <pc:sldLayoutMk cId="0" sldId="2147483653"/>
          </pc:sldLayoutMkLst>
        </pc:sldLayoutChg>
        <pc:sldLayoutChg chg="setBg">
          <pc:chgData name="Niloofar Hosseini" userId="eb3e3110-2622-43cd-88f0-a4c46bd91734" providerId="ADAL" clId="{B1C9101E-FC01-9F42-B926-F2A5FB8830C7}" dt="2023-11-13T15:50:47.431" v="103"/>
          <pc:sldLayoutMkLst>
            <pc:docMk/>
            <pc:sldMasterMk cId="0" sldId="2147483659"/>
            <pc:sldLayoutMk cId="0" sldId="2147483654"/>
          </pc:sldLayoutMkLst>
        </pc:sldLayoutChg>
        <pc:sldLayoutChg chg="setBg">
          <pc:chgData name="Niloofar Hosseini" userId="eb3e3110-2622-43cd-88f0-a4c46bd91734" providerId="ADAL" clId="{B1C9101E-FC01-9F42-B926-F2A5FB8830C7}" dt="2023-11-13T15:50:47.431" v="103"/>
          <pc:sldLayoutMkLst>
            <pc:docMk/>
            <pc:sldMasterMk cId="0" sldId="2147483659"/>
            <pc:sldLayoutMk cId="0" sldId="2147483655"/>
          </pc:sldLayoutMkLst>
        </pc:sldLayoutChg>
        <pc:sldLayoutChg chg="setBg">
          <pc:chgData name="Niloofar Hosseini" userId="eb3e3110-2622-43cd-88f0-a4c46bd91734" providerId="ADAL" clId="{B1C9101E-FC01-9F42-B926-F2A5FB8830C7}" dt="2023-11-13T15:50:47.431" v="103"/>
          <pc:sldLayoutMkLst>
            <pc:docMk/>
            <pc:sldMasterMk cId="0" sldId="2147483659"/>
            <pc:sldLayoutMk cId="0" sldId="2147483656"/>
          </pc:sldLayoutMkLst>
        </pc:sldLayoutChg>
        <pc:sldLayoutChg chg="setBg">
          <pc:chgData name="Niloofar Hosseini" userId="eb3e3110-2622-43cd-88f0-a4c46bd91734" providerId="ADAL" clId="{B1C9101E-FC01-9F42-B926-F2A5FB8830C7}" dt="2023-11-13T15:50:47.431" v="103"/>
          <pc:sldLayoutMkLst>
            <pc:docMk/>
            <pc:sldMasterMk cId="0" sldId="2147483659"/>
            <pc:sldLayoutMk cId="0" sldId="2147483657"/>
          </pc:sldLayoutMkLst>
        </pc:sldLayoutChg>
        <pc:sldLayoutChg chg="setBg">
          <pc:chgData name="Niloofar Hosseini" userId="eb3e3110-2622-43cd-88f0-a4c46bd91734" providerId="ADAL" clId="{B1C9101E-FC01-9F42-B926-F2A5FB8830C7}" dt="2023-11-13T15:50:47.431" v="103"/>
          <pc:sldLayoutMkLst>
            <pc:docMk/>
            <pc:sldMasterMk cId="0" sldId="2147483659"/>
            <pc:sldLayoutMk cId="0" sldId="2147483658"/>
          </pc:sldLayoutMkLst>
        </pc:sldLayoutChg>
      </pc:sldMasterChg>
    </pc:docChg>
  </pc:docChgLst>
  <pc:docChgLst>
    <pc:chgData name="Niloofar Hosseini" userId="eb3e3110-2622-43cd-88f0-a4c46bd91734" providerId="ADAL" clId="{D82C4482-18A9-CA44-B19C-7CC6F36C99BC}"/>
    <pc:docChg chg="undo custSel addSld delSld modSld sldOrd">
      <pc:chgData name="Niloofar Hosseini" userId="eb3e3110-2622-43cd-88f0-a4c46bd91734" providerId="ADAL" clId="{D82C4482-18A9-CA44-B19C-7CC6F36C99BC}" dt="2024-06-19T13:22:41.434" v="219" actId="20578"/>
      <pc:docMkLst>
        <pc:docMk/>
      </pc:docMkLst>
      <pc:sldChg chg="addSp delSp modSp mod">
        <pc:chgData name="Niloofar Hosseini" userId="eb3e3110-2622-43cd-88f0-a4c46bd91734" providerId="ADAL" clId="{D82C4482-18A9-CA44-B19C-7CC6F36C99BC}" dt="2024-06-19T13:21:56.122" v="212" actId="404"/>
        <pc:sldMkLst>
          <pc:docMk/>
          <pc:sldMk cId="0" sldId="256"/>
        </pc:sldMkLst>
        <pc:spChg chg="add del mod">
          <ac:chgData name="Niloofar Hosseini" userId="eb3e3110-2622-43cd-88f0-a4c46bd91734" providerId="ADAL" clId="{D82C4482-18A9-CA44-B19C-7CC6F36C99BC}" dt="2024-06-19T13:19:37.658" v="97"/>
          <ac:spMkLst>
            <pc:docMk/>
            <pc:sldMk cId="0" sldId="256"/>
            <ac:spMk id="2" creationId="{687B2CC6-FCAB-6A0E-AC55-941725702736}"/>
          </ac:spMkLst>
        </pc:spChg>
        <pc:spChg chg="mod">
          <ac:chgData name="Niloofar Hosseini" userId="eb3e3110-2622-43cd-88f0-a4c46bd91734" providerId="ADAL" clId="{D82C4482-18A9-CA44-B19C-7CC6F36C99BC}" dt="2024-06-19T13:21:56.122" v="212" actId="404"/>
          <ac:spMkLst>
            <pc:docMk/>
            <pc:sldMk cId="0" sldId="256"/>
            <ac:spMk id="84" creationId="{00000000-0000-0000-0000-000000000000}"/>
          </ac:spMkLst>
        </pc:spChg>
      </pc:sldChg>
      <pc:sldChg chg="modSp mod">
        <pc:chgData name="Niloofar Hosseini" userId="eb3e3110-2622-43cd-88f0-a4c46bd91734" providerId="ADAL" clId="{D82C4482-18A9-CA44-B19C-7CC6F36C99BC}" dt="2024-06-19T13:22:24.555" v="216" actId="255"/>
        <pc:sldMkLst>
          <pc:docMk/>
          <pc:sldMk cId="0" sldId="257"/>
        </pc:sldMkLst>
        <pc:spChg chg="mod">
          <ac:chgData name="Niloofar Hosseini" userId="eb3e3110-2622-43cd-88f0-a4c46bd91734" providerId="ADAL" clId="{D82C4482-18A9-CA44-B19C-7CC6F36C99BC}" dt="2024-06-19T13:22:24.555" v="216" actId="255"/>
          <ac:spMkLst>
            <pc:docMk/>
            <pc:sldMk cId="0" sldId="257"/>
            <ac:spMk id="89" creationId="{00000000-0000-0000-0000-000000000000}"/>
          </ac:spMkLst>
        </pc:spChg>
      </pc:sldChg>
      <pc:sldChg chg="del">
        <pc:chgData name="Niloofar Hosseini" userId="eb3e3110-2622-43cd-88f0-a4c46bd91734" providerId="ADAL" clId="{D82C4482-18A9-CA44-B19C-7CC6F36C99BC}" dt="2024-06-19T13:20:16.044" v="107" actId="2696"/>
        <pc:sldMkLst>
          <pc:docMk/>
          <pc:sldMk cId="0" sldId="258"/>
        </pc:sldMkLst>
      </pc:sldChg>
      <pc:sldChg chg="del">
        <pc:chgData name="Niloofar Hosseini" userId="eb3e3110-2622-43cd-88f0-a4c46bd91734" providerId="ADAL" clId="{D82C4482-18A9-CA44-B19C-7CC6F36C99BC}" dt="2024-06-19T13:19:37.277" v="95" actId="2696"/>
        <pc:sldMkLst>
          <pc:docMk/>
          <pc:sldMk cId="3646909507" sldId="260"/>
        </pc:sldMkLst>
      </pc:sldChg>
      <pc:sldChg chg="del">
        <pc:chgData name="Niloofar Hosseini" userId="eb3e3110-2622-43cd-88f0-a4c46bd91734" providerId="ADAL" clId="{D82C4482-18A9-CA44-B19C-7CC6F36C99BC}" dt="2024-06-19T13:20:16.376" v="108" actId="2696"/>
        <pc:sldMkLst>
          <pc:docMk/>
          <pc:sldMk cId="593416135" sldId="270"/>
        </pc:sldMkLst>
      </pc:sldChg>
      <pc:sldChg chg="add del">
        <pc:chgData name="Niloofar Hosseini" userId="eb3e3110-2622-43cd-88f0-a4c46bd91734" providerId="ADAL" clId="{D82C4482-18A9-CA44-B19C-7CC6F36C99BC}" dt="2024-06-19T13:20:53.228" v="123" actId="2696"/>
        <pc:sldMkLst>
          <pc:docMk/>
          <pc:sldMk cId="3115108588" sldId="270"/>
        </pc:sldMkLst>
      </pc:sldChg>
      <pc:sldChg chg="modSp add mod replId">
        <pc:chgData name="Niloofar Hosseini" userId="eb3e3110-2622-43cd-88f0-a4c46bd91734" providerId="ADAL" clId="{D82C4482-18A9-CA44-B19C-7CC6F36C99BC}" dt="2024-06-19T13:22:34.513" v="217" actId="404"/>
        <pc:sldMkLst>
          <pc:docMk/>
          <pc:sldMk cId="1405574478" sldId="271"/>
        </pc:sldMkLst>
        <pc:spChg chg="mod">
          <ac:chgData name="Niloofar Hosseini" userId="eb3e3110-2622-43cd-88f0-a4c46bd91734" providerId="ADAL" clId="{D82C4482-18A9-CA44-B19C-7CC6F36C99BC}" dt="2024-06-19T13:22:34.513" v="217" actId="404"/>
          <ac:spMkLst>
            <pc:docMk/>
            <pc:sldMk cId="1405574478" sldId="271"/>
            <ac:spMk id="89" creationId="{00000000-0000-0000-0000-000000000000}"/>
          </ac:spMkLst>
        </pc:spChg>
      </pc:sldChg>
      <pc:sldChg chg="add ord">
        <pc:chgData name="Niloofar Hosseini" userId="eb3e3110-2622-43cd-88f0-a4c46bd91734" providerId="ADAL" clId="{D82C4482-18A9-CA44-B19C-7CC6F36C99BC}" dt="2024-06-19T13:22:41.434" v="219" actId="20578"/>
        <pc:sldMkLst>
          <pc:docMk/>
          <pc:sldMk cId="3878176678" sldId="27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887415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162589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34335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F282629E-02B7-D3C0-EC07-43F68E6268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FA12E22A-7ABA-53A4-C027-A08010E8201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6C7726E0-24EA-3E2E-0729-BF7B723894B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048462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521E8357-F4F1-3CE6-C0F7-4D953389AE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4AB9627B-3E67-0A32-284E-F90DF3DB7CB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E47FD486-DD02-078A-8375-8E5FF88B7D1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032641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12D6EF1D-EE4D-725C-AECA-0037BC80FA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192E8785-5F72-6C7D-020D-15E0191E9E7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AFE21492-E0D7-FD39-4659-4AA0962BD2D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591590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151F348E-5390-27D4-6B68-A3CE48E948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42811467-1BB4-B455-7C28-961E85831E7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B309FD15-8A96-A617-1DEF-A1B543BB82F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54845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989AFE0F-2469-8EF4-1837-53079747F4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8324375A-3F35-95FA-7372-F5AEEA4C909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E20972AF-2FA9-B563-F065-B3716682784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739226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3401CD93-63B0-4276-22F6-D02B67FEDA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87FCED06-449E-4218-2228-F16E6F49F12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A86AC85E-1532-C1CC-EB96-2DD111363BA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454946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643990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39267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56482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52084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8401604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65157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2887266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61024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74993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47034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21213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4285558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401170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1764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idx="1"/>
          </p:nvPr>
        </p:nvSpPr>
        <p:spPr>
          <a:xfrm>
            <a:off x="-84083" y="0"/>
            <a:ext cx="12276083" cy="6857999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fa-IR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به محبت خداوند </a:t>
            </a:r>
            <a:r>
              <a:rPr lang="fa-IR" sz="48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می‌نگرم</a:t>
            </a:r>
            <a:r>
              <a:rPr lang="fa-IR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روی صلیب</a:t>
            </a:r>
            <a:endParaRPr lang="en-GB" sz="4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fa-IR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آزادم ساخته خداوند از گناهان در کمین</a:t>
            </a:r>
            <a:endParaRPr lang="en-US" sz="4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sz="1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Be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mohabate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khodavand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minegaram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ruye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salib</a:t>
            </a:r>
            <a:endParaRPr lang="en-US" sz="36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Azadam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sakhte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khodavand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gonahane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kamin</a:t>
            </a:r>
            <a:endParaRPr lang="fa-IR" sz="36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FA56A443-0688-3D78-8969-10439E9BD9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20B81C30-6CC1-9FB2-59C7-924FFF869E5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-84083" y="0"/>
            <a:ext cx="12276083" cy="6857999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lv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sym typeface="Times New Roman"/>
              </a:rPr>
              <a:t>راز عشق خدای ما آشکار گردید و عیان</a:t>
            </a:r>
          </a:p>
          <a:p>
            <a:pPr marL="0" lv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sym typeface="Times New Roman"/>
              </a:rPr>
              <a:t>با طلوع مهر عیسی گشته‌ام من نور جهان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sz="1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Raze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eshghe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khodaye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ashekar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gardid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o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ayan</a:t>
            </a:r>
            <a:endParaRPr lang="en-US" sz="36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tolue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mehre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Isa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gashteam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nure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jahan</a:t>
            </a:r>
            <a:endParaRPr lang="fa-IR" sz="36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98991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F396D82F-4D9C-CA82-51D0-C44E238B32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C68077C1-3FDD-2D63-CC38-6ED37454C72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-84083" y="0"/>
            <a:ext cx="12276083" cy="6857999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fa-IR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اوج قدرت محبت بر صلیب گشته عیسی</a:t>
            </a: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آن کلمه‌ی خداوند فدا گردیده بهر ما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sz="1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6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Oje</a:t>
            </a:r>
            <a:r>
              <a:rPr lang="en-US" sz="36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ghodrate</a:t>
            </a:r>
            <a:r>
              <a:rPr lang="en-US" sz="36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mohabat</a:t>
            </a:r>
            <a:r>
              <a:rPr lang="en-US" sz="36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bar </a:t>
            </a:r>
            <a:r>
              <a:rPr lang="en-US" sz="36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salib</a:t>
            </a:r>
            <a:r>
              <a:rPr lang="en-US" sz="36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gashte</a:t>
            </a:r>
            <a:r>
              <a:rPr lang="en-US" sz="36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Isa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kalameye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khodavand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fada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gardide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bahre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</a:t>
            </a:r>
            <a:endParaRPr lang="fa-IR" sz="36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45308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43BD4A95-DCE9-516A-3CC1-9FC47D1083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0552D56C-8EBA-1AC6-A5FD-260F2FC0F1C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-84083" y="0"/>
            <a:ext cx="12276083" cy="6857999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fa-IR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خستگان قوت گیرند زخم دلان را دهد شفا</a:t>
            </a: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درمانده نباشد هیچکس هرکه خواند نام او را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sz="1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6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Khastegan</a:t>
            </a:r>
            <a:r>
              <a:rPr lang="en-US" sz="36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ghovat</a:t>
            </a:r>
            <a:r>
              <a:rPr lang="en-US" sz="36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girand</a:t>
            </a:r>
            <a:r>
              <a:rPr lang="en-US" sz="36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zakhmdelan</a:t>
            </a:r>
            <a:r>
              <a:rPr lang="en-US" sz="36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36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dahad</a:t>
            </a:r>
            <a:r>
              <a:rPr lang="en-US" sz="36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shafa</a:t>
            </a:r>
            <a:endParaRPr lang="en-US" sz="36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Darmande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nabashad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hichkas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harke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khanad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name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ou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endParaRPr lang="fa-IR" sz="36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19821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173A203F-632A-74D0-7F24-621FC96FCA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CC95FDB5-34AD-3DA9-982E-8F3DDDAA324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-84083" y="0"/>
            <a:ext cx="12276083" cy="6857999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ای کلمه‌ی خداوند می پذیرم من کلامت</a:t>
            </a: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به ندایت گوش گیرم ای خداوندم خدایم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sz="1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Ey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kalameye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khodavand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mipaziram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kalamat</a:t>
            </a:r>
            <a:endParaRPr lang="en-US" sz="36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nedayat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gush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giram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ey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Khodavandam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Khodayam</a:t>
            </a:r>
            <a:endParaRPr lang="fa-IR" sz="36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19580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8077734A-0D57-03EB-3988-F96676030D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A0260CE5-86E6-1035-6A48-52FD988DC71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-84083" y="0"/>
            <a:ext cx="12276083" cy="6857999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fa-IR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اوج قدرت محبت بر صلیب گشته عیسی</a:t>
            </a: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آن کلمه‌ی خداوند فدا گردیده بهر ما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sz="1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6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Oje</a:t>
            </a:r>
            <a:r>
              <a:rPr lang="en-US" sz="36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ghodrate</a:t>
            </a:r>
            <a:r>
              <a:rPr lang="en-US" sz="36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mohabat</a:t>
            </a:r>
            <a:r>
              <a:rPr lang="en-US" sz="36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bar </a:t>
            </a:r>
            <a:r>
              <a:rPr lang="en-US" sz="36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salib</a:t>
            </a:r>
            <a:r>
              <a:rPr lang="en-US" sz="36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gashte</a:t>
            </a:r>
            <a:r>
              <a:rPr lang="en-US" sz="36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Isa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kalameye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khodavand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fada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gardide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bahre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</a:t>
            </a:r>
            <a:endParaRPr lang="fa-IR" sz="36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25047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67769B67-C26D-0AF9-7E10-925927E2BC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4E527061-8AB4-7509-4261-2FB51608EA4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-84083" y="0"/>
            <a:ext cx="12276083" cy="6857999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fa-IR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خستگان قوت گیرند زخم دلان را دهد شفا</a:t>
            </a: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sym typeface="Times New Roman"/>
              </a:rPr>
              <a:t>درمانده نباشد هیچکس هرکه خواند نام او را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sz="1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6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Khastegan</a:t>
            </a:r>
            <a:r>
              <a:rPr lang="en-US" sz="36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ghovat</a:t>
            </a:r>
            <a:r>
              <a:rPr lang="en-US" sz="36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girand</a:t>
            </a:r>
            <a:r>
              <a:rPr lang="en-US" sz="36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zakhmdelan</a:t>
            </a:r>
            <a:r>
              <a:rPr lang="en-US" sz="36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36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dahad</a:t>
            </a:r>
            <a:r>
              <a:rPr lang="en-US" sz="36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shafa</a:t>
            </a:r>
            <a:endParaRPr lang="en-US" sz="36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Darmande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nabashad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hichkas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harke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khanad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name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ou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endParaRPr lang="fa-IR" sz="36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88316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9977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</TotalTime>
  <Words>203</Words>
  <Application>Microsoft Office PowerPoint</Application>
  <PresentationFormat>Widescreen</PresentationFormat>
  <Paragraphs>42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Kamil Hooseini</dc:creator>
  <cp:lastModifiedBy>yalda mirshekar</cp:lastModifiedBy>
  <cp:revision>9</cp:revision>
  <dcterms:modified xsi:type="dcterms:W3CDTF">2026-02-19T16:33:21Z</dcterms:modified>
</cp:coreProperties>
</file>