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5" r:id="rId2"/>
    <p:sldId id="256" r:id="rId3"/>
    <p:sldId id="266" r:id="rId4"/>
    <p:sldId id="267" r:id="rId5"/>
    <p:sldId id="268" r:id="rId6"/>
    <p:sldId id="269" r:id="rId7"/>
    <p:sldId id="270" r:id="rId8"/>
    <p:sldId id="271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928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750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292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734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635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263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8265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که تنهایی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که بی‌تابی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غریبی و ندیدی آشنایی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که ترسیدی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که رنجیدی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اگر غم بود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جا نبخشیدی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34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87276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بخوان نام عیسی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بخوان منجی یکتا را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9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اگر دنیا تو را پس زد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اگر مغلوب و مطرودی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اگر نداری هیچ امید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دنیا گفت تو نابودی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30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بدان عیسی تو را خوانده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گفته تو فرزندی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 منفور و نه محکومی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محبوب خداوندی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69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46724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محبوب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محبوب خداوندی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394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87276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بخوان نام عیسی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بخوان منجی یکتا را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815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100</Words>
  <Application>Microsoft Office PowerPoint</Application>
  <PresentationFormat>Widescreen</PresentationFormat>
  <Paragraphs>37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2018-08-23T12:16:56Z</dcterms:created>
  <dcterms:modified xsi:type="dcterms:W3CDTF">2025-08-14T09:20:30Z</dcterms:modified>
</cp:coreProperties>
</file>