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499E9E9-FF03-5648-A3D1-680C95EF32D2}"/>
    <pc:docChg chg="undo custSel modSld modMainMaster">
      <pc:chgData name="Niloofar Hosseini" userId="eb3e3110-2622-43cd-88f0-a4c46bd91734" providerId="ADAL" clId="{4499E9E9-FF03-5648-A3D1-680C95EF32D2}" dt="2024-05-22T11:48:56.821" v="230" actId="404"/>
      <pc:docMkLst>
        <pc:docMk/>
      </pc:docMkLst>
      <pc:sldChg chg="addSp delSp modSp mod setBg">
        <pc:chgData name="Niloofar Hosseini" userId="eb3e3110-2622-43cd-88f0-a4c46bd91734" providerId="ADAL" clId="{4499E9E9-FF03-5648-A3D1-680C95EF32D2}" dt="2024-05-22T11:46:34.609" v="86"/>
        <pc:sldMkLst>
          <pc:docMk/>
          <pc:sldMk cId="611132954" sldId="256"/>
        </pc:sldMkLst>
        <pc:spChg chg="add del mod">
          <ac:chgData name="Niloofar Hosseini" userId="eb3e3110-2622-43cd-88f0-a4c46bd91734" providerId="ADAL" clId="{4499E9E9-FF03-5648-A3D1-680C95EF32D2}" dt="2024-05-22T11:46:34.609" v="86"/>
          <ac:spMkLst>
            <pc:docMk/>
            <pc:sldMk cId="611132954" sldId="256"/>
            <ac:spMk id="2" creationId="{CCC00B03-A957-1533-DE8C-2C29748BA097}"/>
          </ac:spMkLst>
        </pc:spChg>
        <pc:spChg chg="add del mod">
          <ac:chgData name="Niloofar Hosseini" userId="eb3e3110-2622-43cd-88f0-a4c46bd91734" providerId="ADAL" clId="{4499E9E9-FF03-5648-A3D1-680C95EF32D2}" dt="2024-05-22T11:46:32.307" v="84"/>
          <ac:spMkLst>
            <pc:docMk/>
            <pc:sldMk cId="611132954" sldId="256"/>
            <ac:spMk id="3" creationId="{56E1B707-7D06-1DF3-CD95-995396BD3197}"/>
          </ac:spMkLst>
        </pc:spChg>
        <pc:spChg chg="mod">
          <ac:chgData name="Niloofar Hosseini" userId="eb3e3110-2622-43cd-88f0-a4c46bd91734" providerId="ADAL" clId="{4499E9E9-FF03-5648-A3D1-680C95EF32D2}" dt="2024-05-22T11:46:31.263" v="82" actId="404"/>
          <ac:spMkLst>
            <pc:docMk/>
            <pc:sldMk cId="611132954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499E9E9-FF03-5648-A3D1-680C95EF32D2}" dt="2024-05-22T11:45:08.765" v="4"/>
        <pc:sldMkLst>
          <pc:docMk/>
          <pc:sldMk cId="3071773113" sldId="258"/>
        </pc:sldMkLst>
      </pc:sldChg>
      <pc:sldChg chg="modSp mod">
        <pc:chgData name="Niloofar Hosseini" userId="eb3e3110-2622-43cd-88f0-a4c46bd91734" providerId="ADAL" clId="{4499E9E9-FF03-5648-A3D1-680C95EF32D2}" dt="2024-05-22T11:48:56.821" v="230" actId="404"/>
        <pc:sldMkLst>
          <pc:docMk/>
          <pc:sldMk cId="3026866981" sldId="259"/>
        </pc:sldMkLst>
        <pc:spChg chg="mod">
          <ac:chgData name="Niloofar Hosseini" userId="eb3e3110-2622-43cd-88f0-a4c46bd91734" providerId="ADAL" clId="{4499E9E9-FF03-5648-A3D1-680C95EF32D2}" dt="2024-05-22T11:48:56.821" v="230" actId="404"/>
          <ac:spMkLst>
            <pc:docMk/>
            <pc:sldMk cId="3026866981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499E9E9-FF03-5648-A3D1-680C95EF32D2}" dt="2024-05-22T11:48:15.222" v="165" actId="403"/>
        <pc:sldMkLst>
          <pc:docMk/>
          <pc:sldMk cId="2704225845" sldId="260"/>
        </pc:sldMkLst>
        <pc:spChg chg="mod">
          <ac:chgData name="Niloofar Hosseini" userId="eb3e3110-2622-43cd-88f0-a4c46bd91734" providerId="ADAL" clId="{4499E9E9-FF03-5648-A3D1-680C95EF32D2}" dt="2024-05-22T11:48:15.222" v="165" actId="403"/>
          <ac:spMkLst>
            <pc:docMk/>
            <pc:sldMk cId="2704225845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499E9E9-FF03-5648-A3D1-680C95EF32D2}" dt="2024-05-22T11:45:11.418" v="6"/>
        <pc:sldMkLst>
          <pc:docMk/>
          <pc:sldMk cId="1523573408" sldId="261"/>
        </pc:sldMkLst>
      </pc:sldChg>
      <pc:sldMasterChg chg="setBg modSldLayout">
        <pc:chgData name="Niloofar Hosseini" userId="eb3e3110-2622-43cd-88f0-a4c46bd91734" providerId="ADAL" clId="{4499E9E9-FF03-5648-A3D1-680C95EF32D2}" dt="2024-05-22T11:45:01.922" v="2"/>
        <pc:sldMasterMkLst>
          <pc:docMk/>
          <pc:sldMasterMk cId="4187956485" sldId="2147483648"/>
        </pc:sldMasterMkLst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882869574" sldId="2147483649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410553403" sldId="2147483650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774461176" sldId="2147483651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338371674" sldId="2147483652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475917157" sldId="2147483653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309536427" sldId="2147483654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2807769109" sldId="2147483655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379996282" sldId="2147483656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1268884126" sldId="2147483657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517914282" sldId="2147483658"/>
          </pc:sldLayoutMkLst>
        </pc:sldLayoutChg>
        <pc:sldLayoutChg chg="setBg">
          <pc:chgData name="Niloofar Hosseini" userId="eb3e3110-2622-43cd-88f0-a4c46bd91734" providerId="ADAL" clId="{4499E9E9-FF03-5648-A3D1-680C95EF32D2}" dt="2024-05-22T11:45:01.922" v="2"/>
          <pc:sldLayoutMkLst>
            <pc:docMk/>
            <pc:sldMasterMk cId="4187956485" sldId="2147483648"/>
            <pc:sldLayoutMk cId="211684033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88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44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2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22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8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41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466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19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59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1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58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4606B-94A3-49FB-A0FA-811F106F2DC4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7E43-39E2-4A54-B7CD-B8842C701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982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77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5763"/>
            <a:ext cx="12192000" cy="54072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جای غم‌ها رنج و غصه‌ها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می‌پذیرم شادی خدا</a:t>
            </a: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jaye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ghamha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ranj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ghoseha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Mipaziram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shadiye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13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AB2DC-178F-9413-2618-2D0901F4F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4D5E02-DA03-9C38-32E6-68386EF512F2}"/>
              </a:ext>
            </a:extLst>
          </p:cNvPr>
          <p:cNvSpPr/>
          <p:nvPr/>
        </p:nvSpPr>
        <p:spPr>
          <a:xfrm>
            <a:off x="0" y="385763"/>
            <a:ext cx="12192000" cy="54072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به جای گناه شرم و اشتباه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می‌پذیرم در نام عیسی</a:t>
            </a: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Bejaye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eshtebah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Azadi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Isa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870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82CA0-F23E-881E-C066-8726A0C6E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8E62CF-FF74-F89A-6C7F-5DF34208C217}"/>
              </a:ext>
            </a:extLst>
          </p:cNvPr>
          <p:cNvSpPr/>
          <p:nvPr/>
        </p:nvSpPr>
        <p:spPr>
          <a:xfrm>
            <a:off x="0" y="385763"/>
            <a:ext cx="12192000" cy="54072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می‌پذیرم خداوند ، می‌پذیرم خداوند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آزادی دارم در نام عیسی</a:t>
            </a: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Bejaye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eshtebah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Azadi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Isa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72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3573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61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2018-08-08T12:05:47Z</dcterms:created>
  <dcterms:modified xsi:type="dcterms:W3CDTF">2026-02-19T15:50:48Z</dcterms:modified>
</cp:coreProperties>
</file>