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6" r:id="rId3"/>
    <p:sldId id="260" r:id="rId4"/>
    <p:sldId id="259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4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4499E9E9-FF03-5648-A3D1-680C95EF32D2}"/>
    <pc:docChg chg="undo custSel modSld modMainMaster">
      <pc:chgData name="Niloofar Hosseini" userId="eb3e3110-2622-43cd-88f0-a4c46bd91734" providerId="ADAL" clId="{4499E9E9-FF03-5648-A3D1-680C95EF32D2}" dt="2024-05-22T11:48:56.821" v="230" actId="404"/>
      <pc:docMkLst>
        <pc:docMk/>
      </pc:docMkLst>
      <pc:sldChg chg="addSp delSp modSp mod setBg">
        <pc:chgData name="Niloofar Hosseini" userId="eb3e3110-2622-43cd-88f0-a4c46bd91734" providerId="ADAL" clId="{4499E9E9-FF03-5648-A3D1-680C95EF32D2}" dt="2024-05-22T11:46:34.609" v="86"/>
        <pc:sldMkLst>
          <pc:docMk/>
          <pc:sldMk cId="611132954" sldId="256"/>
        </pc:sldMkLst>
        <pc:spChg chg="add del mod">
          <ac:chgData name="Niloofar Hosseini" userId="eb3e3110-2622-43cd-88f0-a4c46bd91734" providerId="ADAL" clId="{4499E9E9-FF03-5648-A3D1-680C95EF32D2}" dt="2024-05-22T11:46:34.609" v="86"/>
          <ac:spMkLst>
            <pc:docMk/>
            <pc:sldMk cId="611132954" sldId="256"/>
            <ac:spMk id="2" creationId="{CCC00B03-A957-1533-DE8C-2C29748BA097}"/>
          </ac:spMkLst>
        </pc:spChg>
        <pc:spChg chg="add del mod">
          <ac:chgData name="Niloofar Hosseini" userId="eb3e3110-2622-43cd-88f0-a4c46bd91734" providerId="ADAL" clId="{4499E9E9-FF03-5648-A3D1-680C95EF32D2}" dt="2024-05-22T11:46:32.307" v="84"/>
          <ac:spMkLst>
            <pc:docMk/>
            <pc:sldMk cId="611132954" sldId="256"/>
            <ac:spMk id="3" creationId="{56E1B707-7D06-1DF3-CD95-995396BD3197}"/>
          </ac:spMkLst>
        </pc:spChg>
        <pc:spChg chg="mod">
          <ac:chgData name="Niloofar Hosseini" userId="eb3e3110-2622-43cd-88f0-a4c46bd91734" providerId="ADAL" clId="{4499E9E9-FF03-5648-A3D1-680C95EF32D2}" dt="2024-05-22T11:46:31.263" v="82" actId="404"/>
          <ac:spMkLst>
            <pc:docMk/>
            <pc:sldMk cId="611132954" sldId="256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4499E9E9-FF03-5648-A3D1-680C95EF32D2}" dt="2024-05-22T11:45:08.765" v="4"/>
        <pc:sldMkLst>
          <pc:docMk/>
          <pc:sldMk cId="3071773113" sldId="258"/>
        </pc:sldMkLst>
      </pc:sldChg>
      <pc:sldChg chg="modSp mod">
        <pc:chgData name="Niloofar Hosseini" userId="eb3e3110-2622-43cd-88f0-a4c46bd91734" providerId="ADAL" clId="{4499E9E9-FF03-5648-A3D1-680C95EF32D2}" dt="2024-05-22T11:48:56.821" v="230" actId="404"/>
        <pc:sldMkLst>
          <pc:docMk/>
          <pc:sldMk cId="3026866981" sldId="259"/>
        </pc:sldMkLst>
        <pc:spChg chg="mod">
          <ac:chgData name="Niloofar Hosseini" userId="eb3e3110-2622-43cd-88f0-a4c46bd91734" providerId="ADAL" clId="{4499E9E9-FF03-5648-A3D1-680C95EF32D2}" dt="2024-05-22T11:48:56.821" v="230" actId="404"/>
          <ac:spMkLst>
            <pc:docMk/>
            <pc:sldMk cId="3026866981" sldId="259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4499E9E9-FF03-5648-A3D1-680C95EF32D2}" dt="2024-05-22T11:48:15.222" v="165" actId="403"/>
        <pc:sldMkLst>
          <pc:docMk/>
          <pc:sldMk cId="2704225845" sldId="260"/>
        </pc:sldMkLst>
        <pc:spChg chg="mod">
          <ac:chgData name="Niloofar Hosseini" userId="eb3e3110-2622-43cd-88f0-a4c46bd91734" providerId="ADAL" clId="{4499E9E9-FF03-5648-A3D1-680C95EF32D2}" dt="2024-05-22T11:48:15.222" v="165" actId="403"/>
          <ac:spMkLst>
            <pc:docMk/>
            <pc:sldMk cId="2704225845" sldId="260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4499E9E9-FF03-5648-A3D1-680C95EF32D2}" dt="2024-05-22T11:45:11.418" v="6"/>
        <pc:sldMkLst>
          <pc:docMk/>
          <pc:sldMk cId="1523573408" sldId="261"/>
        </pc:sldMkLst>
      </pc:sldChg>
      <pc:sldMasterChg chg="setBg modSldLayout">
        <pc:chgData name="Niloofar Hosseini" userId="eb3e3110-2622-43cd-88f0-a4c46bd91734" providerId="ADAL" clId="{4499E9E9-FF03-5648-A3D1-680C95EF32D2}" dt="2024-05-22T11:45:01.922" v="2"/>
        <pc:sldMasterMkLst>
          <pc:docMk/>
          <pc:sldMasterMk cId="4187956485" sldId="2147483648"/>
        </pc:sldMasterMkLst>
        <pc:sldLayoutChg chg="setBg">
          <pc:chgData name="Niloofar Hosseini" userId="eb3e3110-2622-43cd-88f0-a4c46bd91734" providerId="ADAL" clId="{4499E9E9-FF03-5648-A3D1-680C95EF32D2}" dt="2024-05-22T11:45:01.922" v="2"/>
          <pc:sldLayoutMkLst>
            <pc:docMk/>
            <pc:sldMasterMk cId="4187956485" sldId="2147483648"/>
            <pc:sldLayoutMk cId="1882869574" sldId="2147483649"/>
          </pc:sldLayoutMkLst>
        </pc:sldLayoutChg>
        <pc:sldLayoutChg chg="setBg">
          <pc:chgData name="Niloofar Hosseini" userId="eb3e3110-2622-43cd-88f0-a4c46bd91734" providerId="ADAL" clId="{4499E9E9-FF03-5648-A3D1-680C95EF32D2}" dt="2024-05-22T11:45:01.922" v="2"/>
          <pc:sldLayoutMkLst>
            <pc:docMk/>
            <pc:sldMasterMk cId="4187956485" sldId="2147483648"/>
            <pc:sldLayoutMk cId="410553403" sldId="2147483650"/>
          </pc:sldLayoutMkLst>
        </pc:sldLayoutChg>
        <pc:sldLayoutChg chg="setBg">
          <pc:chgData name="Niloofar Hosseini" userId="eb3e3110-2622-43cd-88f0-a4c46bd91734" providerId="ADAL" clId="{4499E9E9-FF03-5648-A3D1-680C95EF32D2}" dt="2024-05-22T11:45:01.922" v="2"/>
          <pc:sldLayoutMkLst>
            <pc:docMk/>
            <pc:sldMasterMk cId="4187956485" sldId="2147483648"/>
            <pc:sldLayoutMk cId="1774461176" sldId="2147483651"/>
          </pc:sldLayoutMkLst>
        </pc:sldLayoutChg>
        <pc:sldLayoutChg chg="setBg">
          <pc:chgData name="Niloofar Hosseini" userId="eb3e3110-2622-43cd-88f0-a4c46bd91734" providerId="ADAL" clId="{4499E9E9-FF03-5648-A3D1-680C95EF32D2}" dt="2024-05-22T11:45:01.922" v="2"/>
          <pc:sldLayoutMkLst>
            <pc:docMk/>
            <pc:sldMasterMk cId="4187956485" sldId="2147483648"/>
            <pc:sldLayoutMk cId="338371674" sldId="2147483652"/>
          </pc:sldLayoutMkLst>
        </pc:sldLayoutChg>
        <pc:sldLayoutChg chg="setBg">
          <pc:chgData name="Niloofar Hosseini" userId="eb3e3110-2622-43cd-88f0-a4c46bd91734" providerId="ADAL" clId="{4499E9E9-FF03-5648-A3D1-680C95EF32D2}" dt="2024-05-22T11:45:01.922" v="2"/>
          <pc:sldLayoutMkLst>
            <pc:docMk/>
            <pc:sldMasterMk cId="4187956485" sldId="2147483648"/>
            <pc:sldLayoutMk cId="475917157" sldId="2147483653"/>
          </pc:sldLayoutMkLst>
        </pc:sldLayoutChg>
        <pc:sldLayoutChg chg="setBg">
          <pc:chgData name="Niloofar Hosseini" userId="eb3e3110-2622-43cd-88f0-a4c46bd91734" providerId="ADAL" clId="{4499E9E9-FF03-5648-A3D1-680C95EF32D2}" dt="2024-05-22T11:45:01.922" v="2"/>
          <pc:sldLayoutMkLst>
            <pc:docMk/>
            <pc:sldMasterMk cId="4187956485" sldId="2147483648"/>
            <pc:sldLayoutMk cId="1309536427" sldId="2147483654"/>
          </pc:sldLayoutMkLst>
        </pc:sldLayoutChg>
        <pc:sldLayoutChg chg="setBg">
          <pc:chgData name="Niloofar Hosseini" userId="eb3e3110-2622-43cd-88f0-a4c46bd91734" providerId="ADAL" clId="{4499E9E9-FF03-5648-A3D1-680C95EF32D2}" dt="2024-05-22T11:45:01.922" v="2"/>
          <pc:sldLayoutMkLst>
            <pc:docMk/>
            <pc:sldMasterMk cId="4187956485" sldId="2147483648"/>
            <pc:sldLayoutMk cId="2807769109" sldId="2147483655"/>
          </pc:sldLayoutMkLst>
        </pc:sldLayoutChg>
        <pc:sldLayoutChg chg="setBg">
          <pc:chgData name="Niloofar Hosseini" userId="eb3e3110-2622-43cd-88f0-a4c46bd91734" providerId="ADAL" clId="{4499E9E9-FF03-5648-A3D1-680C95EF32D2}" dt="2024-05-22T11:45:01.922" v="2"/>
          <pc:sldLayoutMkLst>
            <pc:docMk/>
            <pc:sldMasterMk cId="4187956485" sldId="2147483648"/>
            <pc:sldLayoutMk cId="1379996282" sldId="2147483656"/>
          </pc:sldLayoutMkLst>
        </pc:sldLayoutChg>
        <pc:sldLayoutChg chg="setBg">
          <pc:chgData name="Niloofar Hosseini" userId="eb3e3110-2622-43cd-88f0-a4c46bd91734" providerId="ADAL" clId="{4499E9E9-FF03-5648-A3D1-680C95EF32D2}" dt="2024-05-22T11:45:01.922" v="2"/>
          <pc:sldLayoutMkLst>
            <pc:docMk/>
            <pc:sldMasterMk cId="4187956485" sldId="2147483648"/>
            <pc:sldLayoutMk cId="1268884126" sldId="2147483657"/>
          </pc:sldLayoutMkLst>
        </pc:sldLayoutChg>
        <pc:sldLayoutChg chg="setBg">
          <pc:chgData name="Niloofar Hosseini" userId="eb3e3110-2622-43cd-88f0-a4c46bd91734" providerId="ADAL" clId="{4499E9E9-FF03-5648-A3D1-680C95EF32D2}" dt="2024-05-22T11:45:01.922" v="2"/>
          <pc:sldLayoutMkLst>
            <pc:docMk/>
            <pc:sldMasterMk cId="4187956485" sldId="2147483648"/>
            <pc:sldLayoutMk cId="517914282" sldId="2147483658"/>
          </pc:sldLayoutMkLst>
        </pc:sldLayoutChg>
        <pc:sldLayoutChg chg="setBg">
          <pc:chgData name="Niloofar Hosseini" userId="eb3e3110-2622-43cd-88f0-a4c46bd91734" providerId="ADAL" clId="{4499E9E9-FF03-5648-A3D1-680C95EF32D2}" dt="2024-05-22T11:45:01.922" v="2"/>
          <pc:sldLayoutMkLst>
            <pc:docMk/>
            <pc:sldMasterMk cId="4187956485" sldId="2147483648"/>
            <pc:sldLayoutMk cId="2116840339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606B-94A3-49FB-A0FA-811F106F2DC4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7E43-39E2-4A54-B7CD-B8842C701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3881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606B-94A3-49FB-A0FA-811F106F2DC4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7E43-39E2-4A54-B7CD-B8842C701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1447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606B-94A3-49FB-A0FA-811F106F2DC4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7E43-39E2-4A54-B7CD-B8842C701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6021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606B-94A3-49FB-A0FA-811F106F2DC4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7E43-39E2-4A54-B7CD-B8842C701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5224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606B-94A3-49FB-A0FA-811F106F2DC4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7E43-39E2-4A54-B7CD-B8842C701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0786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606B-94A3-49FB-A0FA-811F106F2DC4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7E43-39E2-4A54-B7CD-B8842C701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413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606B-94A3-49FB-A0FA-811F106F2DC4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7E43-39E2-4A54-B7CD-B8842C701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8466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606B-94A3-49FB-A0FA-811F106F2DC4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7E43-39E2-4A54-B7CD-B8842C701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9190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606B-94A3-49FB-A0FA-811F106F2DC4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7E43-39E2-4A54-B7CD-B8842C701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7591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606B-94A3-49FB-A0FA-811F106F2DC4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7E43-39E2-4A54-B7CD-B8842C701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3173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606B-94A3-49FB-A0FA-811F106F2DC4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7E43-39E2-4A54-B7CD-B8842C701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8583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84606B-94A3-49FB-A0FA-811F106F2DC4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37E43-39E2-4A54-B7CD-B8842C701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39829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1773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497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1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به جای غمها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رنج و غصه ها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می پذیرم شادی خدا</a:t>
            </a: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11132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3651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به جای گناه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شرم و اشتباه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آزادی دارم در نام عیسی</a:t>
            </a:r>
          </a:p>
          <a:p>
            <a:pPr algn="ctr" rtl="1">
              <a:lnSpc>
                <a:spcPct val="150000"/>
              </a:lnSpc>
            </a:pPr>
            <a:endParaRPr lang="fa-IR" sz="9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04225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76956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می پذیرم خداوند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می پذیرم خداوند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می پذیرم در نام عیسی</a:t>
            </a:r>
          </a:p>
          <a:p>
            <a:pPr algn="ctr" rtl="1">
              <a:lnSpc>
                <a:spcPct val="150000"/>
              </a:lnSpc>
            </a:pPr>
            <a:endParaRPr lang="fa-IR" sz="6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26866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35734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33</Words>
  <Application>Microsoft Office PowerPoint</Application>
  <PresentationFormat>Widescreen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5</cp:revision>
  <dcterms:created xsi:type="dcterms:W3CDTF">2018-08-08T12:05:47Z</dcterms:created>
  <dcterms:modified xsi:type="dcterms:W3CDTF">2025-04-23T15:37:10Z</dcterms:modified>
</cp:coreProperties>
</file>