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6" r:id="rId2"/>
    <p:sldId id="272" r:id="rId3"/>
    <p:sldId id="273" r:id="rId4"/>
    <p:sldId id="274" r:id="rId5"/>
    <p:sldId id="276" r:id="rId6"/>
    <p:sldId id="277" r:id="rId7"/>
    <p:sldId id="278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82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5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812B465-1C03-F84E-8A63-C379931FB65D}"/>
    <pc:docChg chg="undo custSel addSld delSld modSld sldOrd modMainMaster">
      <pc:chgData name="Niloofar Hosseini" userId="eb3e3110-2622-43cd-88f0-a4c46bd91734" providerId="ADAL" clId="{2812B465-1C03-F84E-8A63-C379931FB65D}" dt="2024-06-19T09:49:18.855" v="486" actId="404"/>
      <pc:docMkLst>
        <pc:docMk/>
      </pc:docMkLst>
      <pc:sldChg chg="addSp delSp modSp mod setBg">
        <pc:chgData name="Niloofar Hosseini" userId="eb3e3110-2622-43cd-88f0-a4c46bd91734" providerId="ADAL" clId="{2812B465-1C03-F84E-8A63-C379931FB65D}" dt="2024-06-19T09:45:15.820" v="127"/>
        <pc:sldMkLst>
          <pc:docMk/>
          <pc:sldMk cId="2390467294" sldId="256"/>
        </pc:sldMkLst>
        <pc:spChg chg="add del mod">
          <ac:chgData name="Niloofar Hosseini" userId="eb3e3110-2622-43cd-88f0-a4c46bd91734" providerId="ADAL" clId="{2812B465-1C03-F84E-8A63-C379931FB65D}" dt="2024-06-19T09:45:15.143" v="125"/>
          <ac:spMkLst>
            <pc:docMk/>
            <pc:sldMk cId="2390467294" sldId="256"/>
            <ac:spMk id="2" creationId="{A952EE24-6346-7D78-93AA-323418BD75D0}"/>
          </ac:spMkLst>
        </pc:spChg>
        <pc:spChg chg="add del mod">
          <ac:chgData name="Niloofar Hosseini" userId="eb3e3110-2622-43cd-88f0-a4c46bd91734" providerId="ADAL" clId="{2812B465-1C03-F84E-8A63-C379931FB65D}" dt="2024-06-19T09:45:15.820" v="127"/>
          <ac:spMkLst>
            <pc:docMk/>
            <pc:sldMk cId="2390467294" sldId="256"/>
            <ac:spMk id="3" creationId="{21FBE15F-F36F-687A-19C9-6810610AA166}"/>
          </ac:spMkLst>
        </pc:spChg>
        <pc:spChg chg="mod">
          <ac:chgData name="Niloofar Hosseini" userId="eb3e3110-2622-43cd-88f0-a4c46bd91734" providerId="ADAL" clId="{2812B465-1C03-F84E-8A63-C379931FB65D}" dt="2024-06-19T09:45:12.167" v="123" actId="20577"/>
          <ac:spMkLst>
            <pc:docMk/>
            <pc:sldMk cId="2390467294" sldId="256"/>
            <ac:spMk id="4" creationId="{8E2B0DFA-817D-5C46-9D87-2E0350F1117D}"/>
          </ac:spMkLst>
        </pc:spChg>
      </pc:sldChg>
      <pc:sldChg chg="del">
        <pc:chgData name="Niloofar Hosseini" userId="eb3e3110-2622-43cd-88f0-a4c46bd91734" providerId="ADAL" clId="{2812B465-1C03-F84E-8A63-C379931FB65D}" dt="2024-06-19T09:45:36.064" v="128" actId="2696"/>
        <pc:sldMkLst>
          <pc:docMk/>
          <pc:sldMk cId="1528187136" sldId="257"/>
        </pc:sldMkLst>
      </pc:sldChg>
      <pc:sldChg chg="modSp mod">
        <pc:chgData name="Niloofar Hosseini" userId="eb3e3110-2622-43cd-88f0-a4c46bd91734" providerId="ADAL" clId="{2812B465-1C03-F84E-8A63-C379931FB65D}" dt="2024-06-19T09:45:56.422" v="134" actId="20577"/>
        <pc:sldMkLst>
          <pc:docMk/>
          <pc:sldMk cId="3383935380" sldId="258"/>
        </pc:sldMkLst>
        <pc:spChg chg="mod">
          <ac:chgData name="Niloofar Hosseini" userId="eb3e3110-2622-43cd-88f0-a4c46bd91734" providerId="ADAL" clId="{2812B465-1C03-F84E-8A63-C379931FB65D}" dt="2024-06-19T09:45:56.422" v="134" actId="20577"/>
          <ac:spMkLst>
            <pc:docMk/>
            <pc:sldMk cId="3383935380" sldId="258"/>
            <ac:spMk id="4" creationId="{8E2B0DFA-817D-5C46-9D87-2E0350F1117D}"/>
          </ac:spMkLst>
        </pc:spChg>
      </pc:sldChg>
      <pc:sldChg chg="del">
        <pc:chgData name="Niloofar Hosseini" userId="eb3e3110-2622-43cd-88f0-a4c46bd91734" providerId="ADAL" clId="{2812B465-1C03-F84E-8A63-C379931FB65D}" dt="2024-06-19T09:47:55.808" v="268" actId="2696"/>
        <pc:sldMkLst>
          <pc:docMk/>
          <pc:sldMk cId="1724770509" sldId="259"/>
        </pc:sldMkLst>
      </pc:sldChg>
      <pc:sldChg chg="del">
        <pc:chgData name="Niloofar Hosseini" userId="eb3e3110-2622-43cd-88f0-a4c46bd91734" providerId="ADAL" clId="{2812B465-1C03-F84E-8A63-C379931FB65D}" dt="2024-06-19T09:47:57.364" v="269" actId="2696"/>
        <pc:sldMkLst>
          <pc:docMk/>
          <pc:sldMk cId="2102791289" sldId="260"/>
        </pc:sldMkLst>
      </pc:sldChg>
      <pc:sldChg chg="del">
        <pc:chgData name="Niloofar Hosseini" userId="eb3e3110-2622-43cd-88f0-a4c46bd91734" providerId="ADAL" clId="{2812B465-1C03-F84E-8A63-C379931FB65D}" dt="2024-06-19T09:48:02.571" v="272" actId="2696"/>
        <pc:sldMkLst>
          <pc:docMk/>
          <pc:sldMk cId="2602242045" sldId="261"/>
        </pc:sldMkLst>
      </pc:sldChg>
      <pc:sldChg chg="del">
        <pc:chgData name="Niloofar Hosseini" userId="eb3e3110-2622-43cd-88f0-a4c46bd91734" providerId="ADAL" clId="{2812B465-1C03-F84E-8A63-C379931FB65D}" dt="2024-06-19T09:48:07.008" v="273" actId="2696"/>
        <pc:sldMkLst>
          <pc:docMk/>
          <pc:sldMk cId="1866256980" sldId="262"/>
        </pc:sldMkLst>
      </pc:sldChg>
      <pc:sldChg chg="del">
        <pc:chgData name="Niloofar Hosseini" userId="eb3e3110-2622-43cd-88f0-a4c46bd91734" providerId="ADAL" clId="{2812B465-1C03-F84E-8A63-C379931FB65D}" dt="2024-06-19T09:48:07.105" v="274" actId="2696"/>
        <pc:sldMkLst>
          <pc:docMk/>
          <pc:sldMk cId="2087023295" sldId="263"/>
        </pc:sldMkLst>
      </pc:sldChg>
      <pc:sldChg chg="del">
        <pc:chgData name="Niloofar Hosseini" userId="eb3e3110-2622-43cd-88f0-a4c46bd91734" providerId="ADAL" clId="{2812B465-1C03-F84E-8A63-C379931FB65D}" dt="2024-06-19T09:48:07.937" v="275" actId="2696"/>
        <pc:sldMkLst>
          <pc:docMk/>
          <pc:sldMk cId="1543261880" sldId="264"/>
        </pc:sldMkLst>
      </pc:sldChg>
      <pc:sldChg chg="setBg">
        <pc:chgData name="Niloofar Hosseini" userId="eb3e3110-2622-43cd-88f0-a4c46bd91734" providerId="ADAL" clId="{2812B465-1C03-F84E-8A63-C379931FB65D}" dt="2024-06-19T09:41:28.945" v="24"/>
        <pc:sldMkLst>
          <pc:docMk/>
          <pc:sldMk cId="314752859" sldId="265"/>
        </pc:sldMkLst>
      </pc:sldChg>
      <pc:sldChg chg="setBg">
        <pc:chgData name="Niloofar Hosseini" userId="eb3e3110-2622-43cd-88f0-a4c46bd91734" providerId="ADAL" clId="{2812B465-1C03-F84E-8A63-C379931FB65D}" dt="2024-06-19T09:41:24.296" v="22"/>
        <pc:sldMkLst>
          <pc:docMk/>
          <pc:sldMk cId="1248157179" sldId="266"/>
        </pc:sldMkLst>
      </pc:sldChg>
      <pc:sldChg chg="modSp add mod ord">
        <pc:chgData name="Niloofar Hosseini" userId="eb3e3110-2622-43cd-88f0-a4c46bd91734" providerId="ADAL" clId="{2812B465-1C03-F84E-8A63-C379931FB65D}" dt="2024-06-19T09:47:51.205" v="267" actId="20577"/>
        <pc:sldMkLst>
          <pc:docMk/>
          <pc:sldMk cId="1926323067" sldId="267"/>
        </pc:sldMkLst>
        <pc:spChg chg="mod">
          <ac:chgData name="Niloofar Hosseini" userId="eb3e3110-2622-43cd-88f0-a4c46bd91734" providerId="ADAL" clId="{2812B465-1C03-F84E-8A63-C379931FB65D}" dt="2024-06-19T09:47:51.205" v="267" actId="20577"/>
          <ac:spMkLst>
            <pc:docMk/>
            <pc:sldMk cId="1926323067" sldId="267"/>
            <ac:spMk id="4" creationId="{8E2B0DFA-817D-5C46-9D87-2E0350F1117D}"/>
          </ac:spMkLst>
        </pc:spChg>
      </pc:sldChg>
      <pc:sldChg chg="add ord">
        <pc:chgData name="Niloofar Hosseini" userId="eb3e3110-2622-43cd-88f0-a4c46bd91734" providerId="ADAL" clId="{2812B465-1C03-F84E-8A63-C379931FB65D}" dt="2024-06-19T09:48:00.416" v="271" actId="20578"/>
        <pc:sldMkLst>
          <pc:docMk/>
          <pc:sldMk cId="738161845" sldId="268"/>
        </pc:sldMkLst>
      </pc:sldChg>
      <pc:sldChg chg="modSp add mod">
        <pc:chgData name="Niloofar Hosseini" userId="eb3e3110-2622-43cd-88f0-a4c46bd91734" providerId="ADAL" clId="{2812B465-1C03-F84E-8A63-C379931FB65D}" dt="2024-06-19T09:48:42.361" v="398" actId="20577"/>
        <pc:sldMkLst>
          <pc:docMk/>
          <pc:sldMk cId="412572279" sldId="269"/>
        </pc:sldMkLst>
        <pc:spChg chg="mod">
          <ac:chgData name="Niloofar Hosseini" userId="eb3e3110-2622-43cd-88f0-a4c46bd91734" providerId="ADAL" clId="{2812B465-1C03-F84E-8A63-C379931FB65D}" dt="2024-06-19T09:48:42.361" v="398" actId="20577"/>
          <ac:spMkLst>
            <pc:docMk/>
            <pc:sldMk cId="412572279" sldId="269"/>
            <ac:spMk id="4" creationId="{8E2B0DFA-817D-5C46-9D87-2E0350F1117D}"/>
          </ac:spMkLst>
        </pc:spChg>
      </pc:sldChg>
      <pc:sldChg chg="add replId">
        <pc:chgData name="Niloofar Hosseini" userId="eb3e3110-2622-43cd-88f0-a4c46bd91734" providerId="ADAL" clId="{2812B465-1C03-F84E-8A63-C379931FB65D}" dt="2024-06-19T09:48:11.461" v="276" actId="2890"/>
        <pc:sldMkLst>
          <pc:docMk/>
          <pc:sldMk cId="1390262344" sldId="270"/>
        </pc:sldMkLst>
      </pc:sldChg>
      <pc:sldChg chg="modSp add mod">
        <pc:chgData name="Niloofar Hosseini" userId="eb3e3110-2622-43cd-88f0-a4c46bd91734" providerId="ADAL" clId="{2812B465-1C03-F84E-8A63-C379931FB65D}" dt="2024-06-19T09:49:18.855" v="486" actId="404"/>
        <pc:sldMkLst>
          <pc:docMk/>
          <pc:sldMk cId="4078875300" sldId="271"/>
        </pc:sldMkLst>
        <pc:spChg chg="mod">
          <ac:chgData name="Niloofar Hosseini" userId="eb3e3110-2622-43cd-88f0-a4c46bd91734" providerId="ADAL" clId="{2812B465-1C03-F84E-8A63-C379931FB65D}" dt="2024-06-19T09:49:18.855" v="486" actId="404"/>
          <ac:spMkLst>
            <pc:docMk/>
            <pc:sldMk cId="4078875300" sldId="271"/>
            <ac:spMk id="4" creationId="{8E2B0DFA-817D-5C46-9D87-2E0350F1117D}"/>
          </ac:spMkLst>
        </pc:spChg>
      </pc:sldChg>
      <pc:sldMasterChg chg="setBg modSldLayout">
        <pc:chgData name="Niloofar Hosseini" userId="eb3e3110-2622-43cd-88f0-a4c46bd91734" providerId="ADAL" clId="{2812B465-1C03-F84E-8A63-C379931FB65D}" dt="2024-06-19T09:41:18.951" v="20"/>
        <pc:sldMasterMkLst>
          <pc:docMk/>
          <pc:sldMasterMk cId="753192545" sldId="2147483648"/>
        </pc:sldMasterMkLst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3440628462" sldId="2147483649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2937728338" sldId="2147483650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933302152" sldId="2147483651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793261742" sldId="2147483652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3658821266" sldId="2147483653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4286218177" sldId="2147483654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2725286945" sldId="2147483655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1301391500" sldId="2147483656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3571411915" sldId="2147483657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1808904489" sldId="2147483658"/>
          </pc:sldLayoutMkLst>
        </pc:sldLayoutChg>
        <pc:sldLayoutChg chg="setBg">
          <pc:chgData name="Niloofar Hosseini" userId="eb3e3110-2622-43cd-88f0-a4c46bd91734" providerId="ADAL" clId="{2812B465-1C03-F84E-8A63-C379931FB65D}" dt="2024-06-19T09:41:18.951" v="20"/>
          <pc:sldLayoutMkLst>
            <pc:docMk/>
            <pc:sldMasterMk cId="753192545" sldId="2147483648"/>
            <pc:sldLayoutMk cId="71412142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06392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2475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77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08906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4218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5383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8951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9456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7726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09570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9399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5A5D5-9C14-274F-BC61-60DE02A67D39}" type="datetimeFigureOut">
              <a:rPr lang="en-DE" smtClean="0"/>
              <a:t>03/24/2026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C83E-3978-364F-B38E-EBF843A7872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95992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815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1310A-5677-CEF4-D111-A88DE2A9E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B43BCC8-3B9C-1E16-8E29-01E98C73AC0A}"/>
              </a:ext>
            </a:extLst>
          </p:cNvPr>
          <p:cNvSpPr/>
          <p:nvPr/>
        </p:nvSpPr>
        <p:spPr>
          <a:xfrm>
            <a:off x="0" y="0"/>
            <a:ext cx="12191999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دردهای بزرگ بگو خداوندم بزرگتر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سختیهایت اعلام کن خداوند ملجای من 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bozorg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begu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bozorgtar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sakhtihayat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maljaye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32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30487-66EF-D409-74D6-0F3119CD7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A54EF1-E411-F3C7-0120-B2AFA7C5A2F3}"/>
              </a:ext>
            </a:extLst>
          </p:cNvPr>
          <p:cNvSpPr/>
          <p:nvPr/>
        </p:nvSpPr>
        <p:spPr>
          <a:xfrm>
            <a:off x="0" y="0"/>
            <a:ext cx="12191999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روزهای تاریک بگو کلامش نور راهم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تنهاییت اعلام کن خدایم همراه من است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Tarik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begu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tanhayiat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hamrahe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73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0475D-1997-A4D9-CFB2-68AE040A3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56505A-CD12-9EEC-5EDE-9014450D32B5}"/>
              </a:ext>
            </a:extLst>
          </p:cNvPr>
          <p:cNvSpPr/>
          <p:nvPr/>
        </p:nvSpPr>
        <p:spPr>
          <a:xfrm>
            <a:off x="0" y="0"/>
            <a:ext cx="12191999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سردار لشکر آسمان بهر نجات فرزندان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 دستانی پراقتدار نبردهایت را می‌جنگد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Sardare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lashkare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nejate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farzandan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eghtedar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nabardhayat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mijangad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119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CCD3C-278E-0074-7EF3-F4C5B43E7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DFAB51-3740-1B60-05BC-03FCDC68BE59}"/>
              </a:ext>
            </a:extLst>
          </p:cNvPr>
          <p:cNvSpPr/>
          <p:nvPr/>
        </p:nvSpPr>
        <p:spPr>
          <a:xfrm>
            <a:off x="0" y="0"/>
            <a:ext cx="12191999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ترس و وحشت اعلام کن خدایم حامی من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به وقت حمله شیطان بگو خدا سپر من است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tars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vahshat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hamleye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sheitan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begu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separe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581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7B7D5-2225-DE26-B05D-AEAD8338C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661EDD2-4CE6-A0AB-FEA2-20B95186DBDB}"/>
              </a:ext>
            </a:extLst>
          </p:cNvPr>
          <p:cNvSpPr/>
          <p:nvPr/>
        </p:nvSpPr>
        <p:spPr>
          <a:xfrm>
            <a:off x="0" y="0"/>
            <a:ext cx="12191999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بیماریها فریاد کن خون عیسی شفای من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به کل دنیا اعلام کن که عیسی خدای من 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bimariha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faryad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kole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Donya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968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27AA0-6B47-BEFC-460A-BED12CCBD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08F2AE-973E-6101-7D84-E8478EA714E8}"/>
              </a:ext>
            </a:extLst>
          </p:cNvPr>
          <p:cNvSpPr/>
          <p:nvPr/>
        </p:nvSpPr>
        <p:spPr>
          <a:xfrm>
            <a:off x="0" y="0"/>
            <a:ext cx="12191999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سردار لشکر آسمان بهر نجات فرزندان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 دستانی پراقتدار نبردهایت را می‌جنگد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Sardare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lashkare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nejate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farzandan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eghtedar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nabardhayat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mijangad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243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52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188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2022-02-08T13:27:20Z</dcterms:created>
  <dcterms:modified xsi:type="dcterms:W3CDTF">2026-03-24T12:46:03Z</dcterms:modified>
</cp:coreProperties>
</file>