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65" r:id="rId4"/>
    <p:sldId id="258" r:id="rId5"/>
    <p:sldId id="269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9"/>
    <p:restoredTop sz="94723"/>
  </p:normalViewPr>
  <p:slideViewPr>
    <p:cSldViewPr snapToGrid="0" snapToObjects="1">
      <p:cViewPr varScale="1">
        <p:scale>
          <a:sx n="81" d="100"/>
          <a:sy n="81" d="100"/>
        </p:scale>
        <p:origin x="557" y="-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2889930-200D-6A48-AA7A-9443878EFDE8}"/>
    <pc:docChg chg="undo custSel addSld delSld modSld">
      <pc:chgData name="Niloofar Hosseini" userId="eb3e3110-2622-43cd-88f0-a4c46bd91734" providerId="ADAL" clId="{42889930-200D-6A48-AA7A-9443878EFDE8}" dt="2024-06-19T11:34:37.174" v="253" actId="2696"/>
      <pc:docMkLst>
        <pc:docMk/>
      </pc:docMkLst>
      <pc:sldChg chg="modSp mod">
        <pc:chgData name="Niloofar Hosseini" userId="eb3e3110-2622-43cd-88f0-a4c46bd91734" providerId="ADAL" clId="{42889930-200D-6A48-AA7A-9443878EFDE8}" dt="2024-06-19T11:32:27.333" v="124" actId="404"/>
        <pc:sldMkLst>
          <pc:docMk/>
          <pc:sldMk cId="726290922" sldId="256"/>
        </pc:sldMkLst>
        <pc:spChg chg="mod">
          <ac:chgData name="Niloofar Hosseini" userId="eb3e3110-2622-43cd-88f0-a4c46bd91734" providerId="ADAL" clId="{42889930-200D-6A48-AA7A-9443878EFDE8}" dt="2024-06-19T11:32:27.333" v="124" actId="404"/>
          <ac:spMkLst>
            <pc:docMk/>
            <pc:sldMk cId="726290922" sldId="256"/>
            <ac:spMk id="4" creationId="{8EEF6B27-3A34-7639-183C-CEE63126C4AB}"/>
          </ac:spMkLst>
        </pc:spChg>
      </pc:sldChg>
      <pc:sldChg chg="del">
        <pc:chgData name="Niloofar Hosseini" userId="eb3e3110-2622-43cd-88f0-a4c46bd91734" providerId="ADAL" clId="{42889930-200D-6A48-AA7A-9443878EFDE8}" dt="2024-06-19T11:32:32.307" v="125" actId="2696"/>
        <pc:sldMkLst>
          <pc:docMk/>
          <pc:sldMk cId="1054043256" sldId="257"/>
        </pc:sldMkLst>
      </pc:sldChg>
      <pc:sldChg chg="modSp mod">
        <pc:chgData name="Niloofar Hosseini" userId="eb3e3110-2622-43cd-88f0-a4c46bd91734" providerId="ADAL" clId="{42889930-200D-6A48-AA7A-9443878EFDE8}" dt="2024-06-19T11:33:34.166" v="151" actId="404"/>
        <pc:sldMkLst>
          <pc:docMk/>
          <pc:sldMk cId="3801089751" sldId="258"/>
        </pc:sldMkLst>
        <pc:spChg chg="mod">
          <ac:chgData name="Niloofar Hosseini" userId="eb3e3110-2622-43cd-88f0-a4c46bd91734" providerId="ADAL" clId="{42889930-200D-6A48-AA7A-9443878EFDE8}" dt="2024-06-19T11:33:34.166" v="151" actId="404"/>
          <ac:spMkLst>
            <pc:docMk/>
            <pc:sldMk cId="3801089751" sldId="258"/>
            <ac:spMk id="4" creationId="{8EEF6B27-3A34-7639-183C-CEE63126C4AB}"/>
          </ac:spMkLst>
        </pc:spChg>
      </pc:sldChg>
      <pc:sldChg chg="del">
        <pc:chgData name="Niloofar Hosseini" userId="eb3e3110-2622-43cd-88f0-a4c46bd91734" providerId="ADAL" clId="{42889930-200D-6A48-AA7A-9443878EFDE8}" dt="2024-06-19T11:33:38.715" v="152" actId="2696"/>
        <pc:sldMkLst>
          <pc:docMk/>
          <pc:sldMk cId="2075451730" sldId="259"/>
        </pc:sldMkLst>
      </pc:sldChg>
      <pc:sldChg chg="del">
        <pc:chgData name="Niloofar Hosseini" userId="eb3e3110-2622-43cd-88f0-a4c46bd91734" providerId="ADAL" clId="{42889930-200D-6A48-AA7A-9443878EFDE8}" dt="2024-06-19T11:33:39.031" v="153" actId="2696"/>
        <pc:sldMkLst>
          <pc:docMk/>
          <pc:sldMk cId="2319394180" sldId="260"/>
        </pc:sldMkLst>
      </pc:sldChg>
      <pc:sldChg chg="del">
        <pc:chgData name="Niloofar Hosseini" userId="eb3e3110-2622-43cd-88f0-a4c46bd91734" providerId="ADAL" clId="{42889930-200D-6A48-AA7A-9443878EFDE8}" dt="2024-06-19T11:33:39.387" v="154" actId="2696"/>
        <pc:sldMkLst>
          <pc:docMk/>
          <pc:sldMk cId="4164561889" sldId="261"/>
        </pc:sldMkLst>
      </pc:sldChg>
      <pc:sldChg chg="del">
        <pc:chgData name="Niloofar Hosseini" userId="eb3e3110-2622-43cd-88f0-a4c46bd91734" providerId="ADAL" clId="{42889930-200D-6A48-AA7A-9443878EFDE8}" dt="2024-06-19T11:33:39.765" v="155" actId="2696"/>
        <pc:sldMkLst>
          <pc:docMk/>
          <pc:sldMk cId="270636179" sldId="262"/>
        </pc:sldMkLst>
      </pc:sldChg>
      <pc:sldChg chg="modSp add mod">
        <pc:chgData name="Niloofar Hosseini" userId="eb3e3110-2622-43cd-88f0-a4c46bd91734" providerId="ADAL" clId="{42889930-200D-6A48-AA7A-9443878EFDE8}" dt="2024-06-19T11:32:45.061" v="139" actId="20577"/>
        <pc:sldMkLst>
          <pc:docMk/>
          <pc:sldMk cId="888845626" sldId="265"/>
        </pc:sldMkLst>
        <pc:spChg chg="mod">
          <ac:chgData name="Niloofar Hosseini" userId="eb3e3110-2622-43cd-88f0-a4c46bd91734" providerId="ADAL" clId="{42889930-200D-6A48-AA7A-9443878EFDE8}" dt="2024-06-19T11:32:45.061" v="139" actId="20577"/>
          <ac:spMkLst>
            <pc:docMk/>
            <pc:sldMk cId="888845626" sldId="265"/>
            <ac:spMk id="4" creationId="{8EEF6B27-3A34-7639-183C-CEE63126C4AB}"/>
          </ac:spMkLst>
        </pc:spChg>
      </pc:sldChg>
      <pc:sldChg chg="add del">
        <pc:chgData name="Niloofar Hosseini" userId="eb3e3110-2622-43cd-88f0-a4c46bd91734" providerId="ADAL" clId="{42889930-200D-6A48-AA7A-9443878EFDE8}" dt="2024-06-19T11:34:37.164" v="251" actId="2696"/>
        <pc:sldMkLst>
          <pc:docMk/>
          <pc:sldMk cId="432035537" sldId="266"/>
        </pc:sldMkLst>
      </pc:sldChg>
      <pc:sldChg chg="add del replId">
        <pc:chgData name="Niloofar Hosseini" userId="eb3e3110-2622-43cd-88f0-a4c46bd91734" providerId="ADAL" clId="{42889930-200D-6A48-AA7A-9443878EFDE8}" dt="2024-06-19T11:34:37.169" v="252" actId="2696"/>
        <pc:sldMkLst>
          <pc:docMk/>
          <pc:sldMk cId="919967290" sldId="267"/>
        </pc:sldMkLst>
      </pc:sldChg>
      <pc:sldChg chg="add del replId">
        <pc:chgData name="Niloofar Hosseini" userId="eb3e3110-2622-43cd-88f0-a4c46bd91734" providerId="ADAL" clId="{42889930-200D-6A48-AA7A-9443878EFDE8}" dt="2024-06-19T11:34:37.174" v="253" actId="2696"/>
        <pc:sldMkLst>
          <pc:docMk/>
          <pc:sldMk cId="1208874581" sldId="268"/>
        </pc:sldMkLst>
      </pc:sldChg>
      <pc:sldChg chg="modSp add mod">
        <pc:chgData name="Niloofar Hosseini" userId="eb3e3110-2622-43cd-88f0-a4c46bd91734" providerId="ADAL" clId="{42889930-200D-6A48-AA7A-9443878EFDE8}" dt="2024-06-19T11:34:23.038" v="250" actId="20577"/>
        <pc:sldMkLst>
          <pc:docMk/>
          <pc:sldMk cId="3630523135" sldId="269"/>
        </pc:sldMkLst>
        <pc:spChg chg="mod">
          <ac:chgData name="Niloofar Hosseini" userId="eb3e3110-2622-43cd-88f0-a4c46bd91734" providerId="ADAL" clId="{42889930-200D-6A48-AA7A-9443878EFDE8}" dt="2024-06-19T11:34:23.038" v="250" actId="20577"/>
          <ac:spMkLst>
            <pc:docMk/>
            <pc:sldMk cId="3630523135" sldId="269"/>
            <ac:spMk id="4" creationId="{8EEF6B27-3A34-7639-183C-CEE63126C4A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243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95699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5453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4739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9417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7974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0086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11763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5923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33487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0122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79E4-3577-1D44-8E47-6B640963CC3C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91694-DAAB-8B43-8FDB-B794342C7E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66591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008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EF6B27-3A34-7639-183C-CEE63126C4AB}"/>
              </a:ext>
            </a:extLst>
          </p:cNvPr>
          <p:cNvSpPr/>
          <p:nvPr/>
        </p:nvSpPr>
        <p:spPr>
          <a:xfrm>
            <a:off x="0" y="0"/>
            <a:ext cx="12192000" cy="73793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چشمان تو که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می‌نگرم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می‌بینم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آن نور خدا را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2629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EF6B27-3A34-7639-183C-CEE63126C4AB}"/>
              </a:ext>
            </a:extLst>
          </p:cNvPr>
          <p:cNvSpPr/>
          <p:nvPr/>
        </p:nvSpPr>
        <p:spPr>
          <a:xfrm>
            <a:off x="0" y="0"/>
            <a:ext cx="12192000" cy="737939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چشمان تو که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می‌نگرم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می‌چشم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آن روح خدا را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884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EF6B27-3A34-7639-183C-CEE63126C4AB}"/>
              </a:ext>
            </a:extLst>
          </p:cNvPr>
          <p:cNvSpPr/>
          <p:nvPr/>
        </p:nvSpPr>
        <p:spPr>
          <a:xfrm>
            <a:off x="0" y="0"/>
            <a:ext cx="12192000" cy="760663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معبود من ، تویی سلطان من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بینم آن نور خدا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چشم آن روح خدا را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1089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EF6B27-3A34-7639-183C-CEE63126C4AB}"/>
              </a:ext>
            </a:extLst>
          </p:cNvPr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آغوش توست پناهم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مرهم و تکیه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گاهم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فقط من آزادم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طریق و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0523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367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73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2022-05-10T15:37:27Z</dcterms:created>
  <dcterms:modified xsi:type="dcterms:W3CDTF">2025-04-23T15:34:41Z</dcterms:modified>
</cp:coreProperties>
</file>