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3" r:id="rId2"/>
    <p:sldId id="256" r:id="rId3"/>
    <p:sldId id="257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4C94C71-408B-7D42-A18A-615C6DEB3EBB}"/>
    <pc:docChg chg="delSld modSld modMainMaster">
      <pc:chgData name="Niloofar Hosseini" userId="eb3e3110-2622-43cd-88f0-a4c46bd91734" providerId="ADAL" clId="{44C94C71-408B-7D42-A18A-615C6DEB3EBB}" dt="2024-05-22T11:43:45.695" v="328" actId="2696"/>
      <pc:docMkLst>
        <pc:docMk/>
      </pc:docMkLst>
      <pc:sldChg chg="addSp delSp modSp mod">
        <pc:chgData name="Niloofar Hosseini" userId="eb3e3110-2622-43cd-88f0-a4c46bd91734" providerId="ADAL" clId="{44C94C71-408B-7D42-A18A-615C6DEB3EBB}" dt="2024-05-22T11:40:58.224" v="80"/>
        <pc:sldMkLst>
          <pc:docMk/>
          <pc:sldMk cId="3557430239" sldId="256"/>
        </pc:sldMkLst>
        <pc:spChg chg="add del mod">
          <ac:chgData name="Niloofar Hosseini" userId="eb3e3110-2622-43cd-88f0-a4c46bd91734" providerId="ADAL" clId="{44C94C71-408B-7D42-A18A-615C6DEB3EBB}" dt="2024-05-22T11:40:58.224" v="80"/>
          <ac:spMkLst>
            <pc:docMk/>
            <pc:sldMk cId="3557430239" sldId="256"/>
            <ac:spMk id="2" creationId="{4D1ADA0A-5E8C-63BE-515A-5CE716D5297D}"/>
          </ac:spMkLst>
        </pc:spChg>
        <pc:spChg chg="mod">
          <ac:chgData name="Niloofar Hosseini" userId="eb3e3110-2622-43cd-88f0-a4c46bd91734" providerId="ADAL" clId="{44C94C71-408B-7D42-A18A-615C6DEB3EBB}" dt="2024-05-22T11:40:56.803" v="78" actId="255"/>
          <ac:spMkLst>
            <pc:docMk/>
            <pc:sldMk cId="355743023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4C94C71-408B-7D42-A18A-615C6DEB3EBB}" dt="2024-05-22T11:42:35.543" v="207" actId="404"/>
        <pc:sldMkLst>
          <pc:docMk/>
          <pc:sldMk cId="4037949236" sldId="257"/>
        </pc:sldMkLst>
        <pc:spChg chg="mod">
          <ac:chgData name="Niloofar Hosseini" userId="eb3e3110-2622-43cd-88f0-a4c46bd91734" providerId="ADAL" clId="{44C94C71-408B-7D42-A18A-615C6DEB3EBB}" dt="2024-05-22T11:42:35.543" v="207" actId="404"/>
          <ac:spMkLst>
            <pc:docMk/>
            <pc:sldMk cId="4037949236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4C94C71-408B-7D42-A18A-615C6DEB3EBB}" dt="2024-05-22T11:42:45.516" v="208" actId="2696"/>
        <pc:sldMkLst>
          <pc:docMk/>
          <pc:sldMk cId="4001174372" sldId="258"/>
        </pc:sldMkLst>
      </pc:sldChg>
      <pc:sldChg chg="modSp mod">
        <pc:chgData name="Niloofar Hosseini" userId="eb3e3110-2622-43cd-88f0-a4c46bd91734" providerId="ADAL" clId="{44C94C71-408B-7D42-A18A-615C6DEB3EBB}" dt="2024-05-22T11:43:40.670" v="327" actId="403"/>
        <pc:sldMkLst>
          <pc:docMk/>
          <pc:sldMk cId="347097303" sldId="259"/>
        </pc:sldMkLst>
        <pc:spChg chg="mod">
          <ac:chgData name="Niloofar Hosseini" userId="eb3e3110-2622-43cd-88f0-a4c46bd91734" providerId="ADAL" clId="{44C94C71-408B-7D42-A18A-615C6DEB3EBB}" dt="2024-05-22T11:43:40.670" v="327" actId="403"/>
          <ac:spMkLst>
            <pc:docMk/>
            <pc:sldMk cId="347097303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4C94C71-408B-7D42-A18A-615C6DEB3EBB}" dt="2024-05-22T11:43:45.695" v="328" actId="2696"/>
        <pc:sldMkLst>
          <pc:docMk/>
          <pc:sldMk cId="1426862271" sldId="260"/>
        </pc:sldMkLst>
      </pc:sldChg>
      <pc:sldChg chg="setBg">
        <pc:chgData name="Niloofar Hosseini" userId="eb3e3110-2622-43cd-88f0-a4c46bd91734" providerId="ADAL" clId="{44C94C71-408B-7D42-A18A-615C6DEB3EBB}" dt="2024-05-22T11:39:27.017" v="8"/>
        <pc:sldMkLst>
          <pc:docMk/>
          <pc:sldMk cId="7130643" sldId="261"/>
        </pc:sldMkLst>
      </pc:sldChg>
      <pc:sldChg chg="setBg">
        <pc:chgData name="Niloofar Hosseini" userId="eb3e3110-2622-43cd-88f0-a4c46bd91734" providerId="ADAL" clId="{44C94C71-408B-7D42-A18A-615C6DEB3EBB}" dt="2024-05-22T11:39:21.203" v="6"/>
        <pc:sldMkLst>
          <pc:docMk/>
          <pc:sldMk cId="1683437995" sldId="263"/>
        </pc:sldMkLst>
      </pc:sldChg>
      <pc:sldMasterChg chg="setBg modSldLayout">
        <pc:chgData name="Niloofar Hosseini" userId="eb3e3110-2622-43cd-88f0-a4c46bd91734" providerId="ADAL" clId="{44C94C71-408B-7D42-A18A-615C6DEB3EBB}" dt="2024-05-22T11:39:16.044" v="4"/>
        <pc:sldMasterMkLst>
          <pc:docMk/>
          <pc:sldMasterMk cId="1908748797" sldId="2147483648"/>
        </pc:sldMasterMkLst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3632521034" sldId="2147483649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177139140" sldId="2147483650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3065857975" sldId="2147483651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3657989106" sldId="2147483652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3790903538" sldId="2147483653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3792588957" sldId="2147483654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4053510173" sldId="2147483655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2340181828" sldId="2147483656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2777314250" sldId="2147483657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69387283" sldId="2147483658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1490436543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8B923-AB39-4F07-AF85-D98D596C4B8E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F7CF8-690F-495F-AFFF-B18D4B8D0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255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F7CF8-690F-495F-AFFF-B18D4B8D012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916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9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87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06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793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483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47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57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562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433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677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68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D75EC-BA49-461C-AAB3-451188FA7FD0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7941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3437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680"/>
            <a:ext cx="12192000" cy="715221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3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بچشید</a:t>
            </a:r>
            <a:r>
              <a:rPr lang="fa-IR" sz="63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 ببینید </a:t>
            </a:r>
          </a:p>
          <a:p>
            <a:pPr algn="ctr" rtl="1">
              <a:lnSpc>
                <a:spcPct val="150000"/>
              </a:lnSpc>
            </a:pPr>
            <a:r>
              <a:rPr lang="fa-IR" sz="63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که خداوند </a:t>
            </a:r>
            <a:r>
              <a:rPr lang="fa-IR" sz="63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نیکوست</a:t>
            </a:r>
            <a:endParaRPr lang="fa-IR" sz="63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۴)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57430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9941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کاخی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زِ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حمد سازید ، او را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برافرازید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قلب و زبان ، با حمد 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شکرگویان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 شاه شاهان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949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733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بهرش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سرود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خوانید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، با شادی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سرایید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مهرش بی زوال ، آن شاه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پرجلال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وصفش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سرایید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بهرش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سرود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خوانید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97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30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51</Words>
  <Application>Microsoft Office PowerPoint</Application>
  <PresentationFormat>Widescreen</PresentationFormat>
  <Paragraphs>14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9</cp:revision>
  <dcterms:created xsi:type="dcterms:W3CDTF">2018-08-18T22:12:55Z</dcterms:created>
  <dcterms:modified xsi:type="dcterms:W3CDTF">2025-04-23T15:34:05Z</dcterms:modified>
</cp:coreProperties>
</file>