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61" r:id="rId2"/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4A2D9733-8D46-F948-A98F-FFF0FBBC4911}"/>
    <pc:docChg chg="modSld modMainMaster">
      <pc:chgData name="Niloofar Hosseini" userId="eb3e3110-2622-43cd-88f0-a4c46bd91734" providerId="ADAL" clId="{4A2D9733-8D46-F948-A98F-FFF0FBBC4911}" dt="2024-05-21T10:34:07.145" v="69" actId="255"/>
      <pc:docMkLst>
        <pc:docMk/>
      </pc:docMkLst>
      <pc:sldChg chg="addSp delSp modSp mod">
        <pc:chgData name="Niloofar Hosseini" userId="eb3e3110-2622-43cd-88f0-a4c46bd91734" providerId="ADAL" clId="{4A2D9733-8D46-F948-A98F-FFF0FBBC4911}" dt="2024-05-21T10:33:51.955" v="66" actId="255"/>
        <pc:sldMkLst>
          <pc:docMk/>
          <pc:sldMk cId="4007773590" sldId="256"/>
        </pc:sldMkLst>
        <pc:spChg chg="add del mod">
          <ac:chgData name="Niloofar Hosseini" userId="eb3e3110-2622-43cd-88f0-a4c46bd91734" providerId="ADAL" clId="{4A2D9733-8D46-F948-A98F-FFF0FBBC4911}" dt="2024-05-21T10:32:30.053" v="45"/>
          <ac:spMkLst>
            <pc:docMk/>
            <pc:sldMk cId="4007773590" sldId="256"/>
            <ac:spMk id="2" creationId="{1E3079F1-AD1B-E447-1A17-967D5D96A1FE}"/>
          </ac:spMkLst>
        </pc:spChg>
        <pc:spChg chg="mod">
          <ac:chgData name="Niloofar Hosseini" userId="eb3e3110-2622-43cd-88f0-a4c46bd91734" providerId="ADAL" clId="{4A2D9733-8D46-F948-A98F-FFF0FBBC4911}" dt="2024-05-21T10:33:51.955" v="66" actId="255"/>
          <ac:spMkLst>
            <pc:docMk/>
            <pc:sldMk cId="4007773590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4A2D9733-8D46-F948-A98F-FFF0FBBC4911}" dt="2024-05-21T10:33:57.284" v="67" actId="255"/>
        <pc:sldMkLst>
          <pc:docMk/>
          <pc:sldMk cId="347982102" sldId="257"/>
        </pc:sldMkLst>
        <pc:spChg chg="mod">
          <ac:chgData name="Niloofar Hosseini" userId="eb3e3110-2622-43cd-88f0-a4c46bd91734" providerId="ADAL" clId="{4A2D9733-8D46-F948-A98F-FFF0FBBC4911}" dt="2024-05-21T10:33:57.284" v="67" actId="255"/>
          <ac:spMkLst>
            <pc:docMk/>
            <pc:sldMk cId="347982102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4A2D9733-8D46-F948-A98F-FFF0FBBC4911}" dt="2024-05-21T10:34:02.131" v="68" actId="255"/>
        <pc:sldMkLst>
          <pc:docMk/>
          <pc:sldMk cId="332271518" sldId="258"/>
        </pc:sldMkLst>
        <pc:spChg chg="mod">
          <ac:chgData name="Niloofar Hosseini" userId="eb3e3110-2622-43cd-88f0-a4c46bd91734" providerId="ADAL" clId="{4A2D9733-8D46-F948-A98F-FFF0FBBC4911}" dt="2024-05-21T10:34:02.131" v="68" actId="255"/>
          <ac:spMkLst>
            <pc:docMk/>
            <pc:sldMk cId="332271518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4A2D9733-8D46-F948-A98F-FFF0FBBC4911}" dt="2024-05-21T10:34:07.145" v="69" actId="255"/>
        <pc:sldMkLst>
          <pc:docMk/>
          <pc:sldMk cId="1501691092" sldId="259"/>
        </pc:sldMkLst>
        <pc:spChg chg="mod">
          <ac:chgData name="Niloofar Hosseini" userId="eb3e3110-2622-43cd-88f0-a4c46bd91734" providerId="ADAL" clId="{4A2D9733-8D46-F948-A98F-FFF0FBBC4911}" dt="2024-05-21T10:34:07.145" v="69" actId="255"/>
          <ac:spMkLst>
            <pc:docMk/>
            <pc:sldMk cId="1501691092" sldId="259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4A2D9733-8D46-F948-A98F-FFF0FBBC4911}" dt="2024-05-21T09:57:54.870" v="6"/>
        <pc:sldMkLst>
          <pc:docMk/>
          <pc:sldMk cId="633802620" sldId="260"/>
        </pc:sldMkLst>
      </pc:sldChg>
      <pc:sldChg chg="setBg">
        <pc:chgData name="Niloofar Hosseini" userId="eb3e3110-2622-43cd-88f0-a4c46bd91734" providerId="ADAL" clId="{4A2D9733-8D46-F948-A98F-FFF0FBBC4911}" dt="2024-05-21T09:57:48.908" v="4"/>
        <pc:sldMkLst>
          <pc:docMk/>
          <pc:sldMk cId="2394295474" sldId="261"/>
        </pc:sldMkLst>
      </pc:sldChg>
      <pc:sldMasterChg chg="setBg modSldLayout">
        <pc:chgData name="Niloofar Hosseini" userId="eb3e3110-2622-43cd-88f0-a4c46bd91734" providerId="ADAL" clId="{4A2D9733-8D46-F948-A98F-FFF0FBBC4911}" dt="2024-05-21T09:57:39.253" v="2"/>
        <pc:sldMasterMkLst>
          <pc:docMk/>
          <pc:sldMasterMk cId="1787694292" sldId="2147483648"/>
        </pc:sldMasterMkLst>
        <pc:sldLayoutChg chg="setBg">
          <pc:chgData name="Niloofar Hosseini" userId="eb3e3110-2622-43cd-88f0-a4c46bd91734" providerId="ADAL" clId="{4A2D9733-8D46-F948-A98F-FFF0FBBC4911}" dt="2024-05-21T09:57:39.253" v="2"/>
          <pc:sldLayoutMkLst>
            <pc:docMk/>
            <pc:sldMasterMk cId="1787694292" sldId="2147483648"/>
            <pc:sldLayoutMk cId="2163961422" sldId="2147483649"/>
          </pc:sldLayoutMkLst>
        </pc:sldLayoutChg>
        <pc:sldLayoutChg chg="setBg">
          <pc:chgData name="Niloofar Hosseini" userId="eb3e3110-2622-43cd-88f0-a4c46bd91734" providerId="ADAL" clId="{4A2D9733-8D46-F948-A98F-FFF0FBBC4911}" dt="2024-05-21T09:57:39.253" v="2"/>
          <pc:sldLayoutMkLst>
            <pc:docMk/>
            <pc:sldMasterMk cId="1787694292" sldId="2147483648"/>
            <pc:sldLayoutMk cId="3030051320" sldId="2147483650"/>
          </pc:sldLayoutMkLst>
        </pc:sldLayoutChg>
        <pc:sldLayoutChg chg="setBg">
          <pc:chgData name="Niloofar Hosseini" userId="eb3e3110-2622-43cd-88f0-a4c46bd91734" providerId="ADAL" clId="{4A2D9733-8D46-F948-A98F-FFF0FBBC4911}" dt="2024-05-21T09:57:39.253" v="2"/>
          <pc:sldLayoutMkLst>
            <pc:docMk/>
            <pc:sldMasterMk cId="1787694292" sldId="2147483648"/>
            <pc:sldLayoutMk cId="3403788255" sldId="2147483651"/>
          </pc:sldLayoutMkLst>
        </pc:sldLayoutChg>
        <pc:sldLayoutChg chg="setBg">
          <pc:chgData name="Niloofar Hosseini" userId="eb3e3110-2622-43cd-88f0-a4c46bd91734" providerId="ADAL" clId="{4A2D9733-8D46-F948-A98F-FFF0FBBC4911}" dt="2024-05-21T09:57:39.253" v="2"/>
          <pc:sldLayoutMkLst>
            <pc:docMk/>
            <pc:sldMasterMk cId="1787694292" sldId="2147483648"/>
            <pc:sldLayoutMk cId="1652537378" sldId="2147483652"/>
          </pc:sldLayoutMkLst>
        </pc:sldLayoutChg>
        <pc:sldLayoutChg chg="setBg">
          <pc:chgData name="Niloofar Hosseini" userId="eb3e3110-2622-43cd-88f0-a4c46bd91734" providerId="ADAL" clId="{4A2D9733-8D46-F948-A98F-FFF0FBBC4911}" dt="2024-05-21T09:57:39.253" v="2"/>
          <pc:sldLayoutMkLst>
            <pc:docMk/>
            <pc:sldMasterMk cId="1787694292" sldId="2147483648"/>
            <pc:sldLayoutMk cId="3322887197" sldId="2147483653"/>
          </pc:sldLayoutMkLst>
        </pc:sldLayoutChg>
        <pc:sldLayoutChg chg="setBg">
          <pc:chgData name="Niloofar Hosseini" userId="eb3e3110-2622-43cd-88f0-a4c46bd91734" providerId="ADAL" clId="{4A2D9733-8D46-F948-A98F-FFF0FBBC4911}" dt="2024-05-21T09:57:39.253" v="2"/>
          <pc:sldLayoutMkLst>
            <pc:docMk/>
            <pc:sldMasterMk cId="1787694292" sldId="2147483648"/>
            <pc:sldLayoutMk cId="3535932532" sldId="2147483654"/>
          </pc:sldLayoutMkLst>
        </pc:sldLayoutChg>
        <pc:sldLayoutChg chg="setBg">
          <pc:chgData name="Niloofar Hosseini" userId="eb3e3110-2622-43cd-88f0-a4c46bd91734" providerId="ADAL" clId="{4A2D9733-8D46-F948-A98F-FFF0FBBC4911}" dt="2024-05-21T09:57:39.253" v="2"/>
          <pc:sldLayoutMkLst>
            <pc:docMk/>
            <pc:sldMasterMk cId="1787694292" sldId="2147483648"/>
            <pc:sldLayoutMk cId="1271003235" sldId="2147483655"/>
          </pc:sldLayoutMkLst>
        </pc:sldLayoutChg>
        <pc:sldLayoutChg chg="setBg">
          <pc:chgData name="Niloofar Hosseini" userId="eb3e3110-2622-43cd-88f0-a4c46bd91734" providerId="ADAL" clId="{4A2D9733-8D46-F948-A98F-FFF0FBBC4911}" dt="2024-05-21T09:57:39.253" v="2"/>
          <pc:sldLayoutMkLst>
            <pc:docMk/>
            <pc:sldMasterMk cId="1787694292" sldId="2147483648"/>
            <pc:sldLayoutMk cId="3085845982" sldId="2147483656"/>
          </pc:sldLayoutMkLst>
        </pc:sldLayoutChg>
        <pc:sldLayoutChg chg="setBg">
          <pc:chgData name="Niloofar Hosseini" userId="eb3e3110-2622-43cd-88f0-a4c46bd91734" providerId="ADAL" clId="{4A2D9733-8D46-F948-A98F-FFF0FBBC4911}" dt="2024-05-21T09:57:39.253" v="2"/>
          <pc:sldLayoutMkLst>
            <pc:docMk/>
            <pc:sldMasterMk cId="1787694292" sldId="2147483648"/>
            <pc:sldLayoutMk cId="3336308588" sldId="2147483657"/>
          </pc:sldLayoutMkLst>
        </pc:sldLayoutChg>
        <pc:sldLayoutChg chg="setBg">
          <pc:chgData name="Niloofar Hosseini" userId="eb3e3110-2622-43cd-88f0-a4c46bd91734" providerId="ADAL" clId="{4A2D9733-8D46-F948-A98F-FFF0FBBC4911}" dt="2024-05-21T09:57:39.253" v="2"/>
          <pc:sldLayoutMkLst>
            <pc:docMk/>
            <pc:sldMasterMk cId="1787694292" sldId="2147483648"/>
            <pc:sldLayoutMk cId="88753548" sldId="2147483658"/>
          </pc:sldLayoutMkLst>
        </pc:sldLayoutChg>
        <pc:sldLayoutChg chg="setBg">
          <pc:chgData name="Niloofar Hosseini" userId="eb3e3110-2622-43cd-88f0-a4c46bd91734" providerId="ADAL" clId="{4A2D9733-8D46-F948-A98F-FFF0FBBC4911}" dt="2024-05-21T09:57:39.253" v="2"/>
          <pc:sldLayoutMkLst>
            <pc:docMk/>
            <pc:sldMasterMk cId="1787694292" sldId="2147483648"/>
            <pc:sldLayoutMk cId="22121295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848AA9-A354-2249-BF5D-6E17A5F8BED1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80B2C-8A14-8D4C-B63D-8294E2D82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594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algn="r" defTabSz="914400" rtl="1" eaLnBrk="1" latinLnBrk="0" hangingPunct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480B2C-8A14-8D4C-B63D-8294E2D825A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948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93BD3-24E9-483C-8656-3B12E3BD7284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39449-B27D-49AD-AAF1-4527D5C7B8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0102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93BD3-24E9-483C-8656-3B12E3BD7284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39449-B27D-49AD-AAF1-4527D5C7B8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5233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93BD3-24E9-483C-8656-3B12E3BD7284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39449-B27D-49AD-AAF1-4527D5C7B8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2097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93BD3-24E9-483C-8656-3B12E3BD7284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39449-B27D-49AD-AAF1-4527D5C7B8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4917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93BD3-24E9-483C-8656-3B12E3BD7284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39449-B27D-49AD-AAF1-4527D5C7B8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883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93BD3-24E9-483C-8656-3B12E3BD7284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39449-B27D-49AD-AAF1-4527D5C7B8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1066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93BD3-24E9-483C-8656-3B12E3BD7284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39449-B27D-49AD-AAF1-4527D5C7B8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6087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93BD3-24E9-483C-8656-3B12E3BD7284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39449-B27D-49AD-AAF1-4527D5C7B8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5982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93BD3-24E9-483C-8656-3B12E3BD7284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39449-B27D-49AD-AAF1-4527D5C7B8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1211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93BD3-24E9-483C-8656-3B12E3BD7284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39449-B27D-49AD-AAF1-4527D5C7B8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0592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93BD3-24E9-483C-8656-3B12E3BD7284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39449-B27D-49AD-AAF1-4527D5C7B8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5168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93BD3-24E9-483C-8656-3B12E3BD7284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339449-B27D-49AD-AAF1-4527D5C7B8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80467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4295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595093"/>
          </a:xfrm>
          <a:prstGeom prst="rect">
            <a:avLst/>
          </a:prstGeom>
          <a:noFill/>
          <a:effectLst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en-US" sz="28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با شادی نامش را </a:t>
            </a:r>
            <a:r>
              <a:rPr lang="fa-IR" sz="58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سراییم</a:t>
            </a:r>
            <a:endParaRPr lang="en-GB" sz="58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او شایسته ی حمد است</a:t>
            </a:r>
          </a:p>
          <a:p>
            <a:pPr algn="ctr" rtl="1">
              <a:lnSpc>
                <a:spcPct val="200000"/>
              </a:lnSpc>
            </a:pPr>
            <a:endParaRPr lang="fa-IR" sz="54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54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07773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595093"/>
          </a:xfrm>
          <a:prstGeom prst="rect">
            <a:avLst/>
          </a:prstGeom>
          <a:noFill/>
          <a:effectLst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8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8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دستک</a:t>
            </a:r>
            <a:r>
              <a:rPr lang="fa-IR" sz="5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 زنان او را ستاییم</a:t>
            </a:r>
          </a:p>
          <a:p>
            <a:pPr algn="ctr" rtl="1">
              <a:lnSpc>
                <a:spcPct val="200000"/>
              </a:lnSpc>
            </a:pPr>
            <a:r>
              <a:rPr lang="fa-IR" sz="5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او شایسته ی حمد است</a:t>
            </a:r>
          </a:p>
          <a:p>
            <a:pPr algn="ctr" rtl="1">
              <a:lnSpc>
                <a:spcPct val="200000"/>
              </a:lnSpc>
            </a:pPr>
            <a:endParaRPr lang="fa-IR" sz="54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54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7982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595093"/>
          </a:xfrm>
          <a:prstGeom prst="rect">
            <a:avLst/>
          </a:prstGeom>
          <a:noFill/>
          <a:effectLst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8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شایسته است </a:t>
            </a:r>
          </a:p>
          <a:p>
            <a:pPr algn="ctr" rtl="1">
              <a:lnSpc>
                <a:spcPct val="200000"/>
              </a:lnSpc>
            </a:pPr>
            <a:r>
              <a:rPr lang="fa-IR" sz="5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او شایسته ی حمد است</a:t>
            </a:r>
          </a:p>
          <a:p>
            <a:pPr algn="ctr" rtl="1">
              <a:lnSpc>
                <a:spcPct val="200000"/>
              </a:lnSpc>
            </a:pPr>
            <a:endParaRPr lang="fa-IR" sz="54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54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2271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840095"/>
          </a:xfrm>
          <a:prstGeom prst="rect">
            <a:avLst/>
          </a:prstGeom>
          <a:noFill/>
          <a:effectLst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8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هــلــلــویــاه </a:t>
            </a:r>
          </a:p>
          <a:p>
            <a:pPr algn="ctr" rtl="1">
              <a:lnSpc>
                <a:spcPct val="200000"/>
              </a:lnSpc>
            </a:pPr>
            <a:r>
              <a:rPr lang="fa-IR" sz="5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او شایسته ی حمد است</a:t>
            </a:r>
          </a:p>
          <a:p>
            <a:pPr algn="ctr" rtl="1">
              <a:lnSpc>
                <a:spcPct val="200000"/>
              </a:lnSpc>
            </a:pPr>
            <a:endParaRPr lang="fa-IR" sz="28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28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28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28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01691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38026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</TotalTime>
  <Words>34</Words>
  <Application>Microsoft Office PowerPoint</Application>
  <PresentationFormat>Widescreen</PresentationFormat>
  <Paragraphs>15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3</cp:revision>
  <dcterms:created xsi:type="dcterms:W3CDTF">2019-10-16T11:49:05Z</dcterms:created>
  <dcterms:modified xsi:type="dcterms:W3CDTF">2025-04-23T15:28:58Z</dcterms:modified>
</cp:coreProperties>
</file>