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10"/>
  </p:notesMasterIdLst>
  <p:sldIdLst>
    <p:sldId id="265" r:id="rId2"/>
    <p:sldId id="269" r:id="rId3"/>
    <p:sldId id="270" r:id="rId4"/>
    <p:sldId id="271" r:id="rId5"/>
    <p:sldId id="272" r:id="rId6"/>
    <p:sldId id="273" r:id="rId7"/>
    <p:sldId id="274" r:id="rId8"/>
    <p:sldId id="264" r:id="rId9"/>
  </p:sldIdLst>
  <p:sldSz cx="12192000" cy="6858000"/>
  <p:notesSz cx="6858000" cy="9144000"/>
  <p:embeddedFontLst>
    <p:embeddedFont>
      <p:font typeface="Century Gothic" panose="020B0502020202020204" pitchFamily="3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35"/>
    <p:restoredTop sz="94719"/>
  </p:normalViewPr>
  <p:slideViewPr>
    <p:cSldViewPr snapToGrid="0">
      <p:cViewPr varScale="1">
        <p:scale>
          <a:sx n="81" d="100"/>
          <a:sy n="81" d="100"/>
        </p:scale>
        <p:origin x="74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3179473C-B308-A347-BD04-FF3D658462A2}"/>
    <pc:docChg chg="undo custSel addSld delSld modSld modMainMaster">
      <pc:chgData name="Niloofar Hosseini" userId="eb3e3110-2622-43cd-88f0-a4c46bd91734" providerId="ADAL" clId="{3179473C-B308-A347-BD04-FF3D658462A2}" dt="2024-06-18T15:28:19.930" v="330" actId="6559"/>
      <pc:docMkLst>
        <pc:docMk/>
      </pc:docMkLst>
      <pc:sldChg chg="addSp delSp modSp mod setBg">
        <pc:chgData name="Niloofar Hosseini" userId="eb3e3110-2622-43cd-88f0-a4c46bd91734" providerId="ADAL" clId="{3179473C-B308-A347-BD04-FF3D658462A2}" dt="2024-06-18T15:26:20.233" v="156"/>
        <pc:sldMkLst>
          <pc:docMk/>
          <pc:sldMk cId="0" sldId="256"/>
        </pc:sldMkLst>
        <pc:spChg chg="add del mod">
          <ac:chgData name="Niloofar Hosseini" userId="eb3e3110-2622-43cd-88f0-a4c46bd91734" providerId="ADAL" clId="{3179473C-B308-A347-BD04-FF3D658462A2}" dt="2024-06-18T15:24:27.763" v="4"/>
          <ac:spMkLst>
            <pc:docMk/>
            <pc:sldMk cId="0" sldId="256"/>
            <ac:spMk id="2" creationId="{1FB424E7-F8CB-A194-AB5D-F68348B3E123}"/>
          </ac:spMkLst>
        </pc:spChg>
        <pc:spChg chg="add del mod">
          <ac:chgData name="Niloofar Hosseini" userId="eb3e3110-2622-43cd-88f0-a4c46bd91734" providerId="ADAL" clId="{3179473C-B308-A347-BD04-FF3D658462A2}" dt="2024-06-18T15:24:30.678" v="5" actId="21"/>
          <ac:spMkLst>
            <pc:docMk/>
            <pc:sldMk cId="0" sldId="256"/>
            <ac:spMk id="4" creationId="{80C0B413-C8CD-E36C-8C4A-B775E0F9DFC4}"/>
          </ac:spMkLst>
        </pc:spChg>
        <pc:spChg chg="add mod">
          <ac:chgData name="Niloofar Hosseini" userId="eb3e3110-2622-43cd-88f0-a4c46bd91734" providerId="ADAL" clId="{3179473C-B308-A347-BD04-FF3D658462A2}" dt="2024-06-18T15:26:18.493" v="154" actId="20577"/>
          <ac:spMkLst>
            <pc:docMk/>
            <pc:sldMk cId="0" sldId="256"/>
            <ac:spMk id="5" creationId="{4EB55D2E-B6B0-06CB-039C-4DBA07A7B7A3}"/>
          </ac:spMkLst>
        </pc:spChg>
        <pc:spChg chg="add del mod">
          <ac:chgData name="Niloofar Hosseini" userId="eb3e3110-2622-43cd-88f0-a4c46bd91734" providerId="ADAL" clId="{3179473C-B308-A347-BD04-FF3D658462A2}" dt="2024-06-18T15:26:20.233" v="156"/>
          <ac:spMkLst>
            <pc:docMk/>
            <pc:sldMk cId="0" sldId="256"/>
            <ac:spMk id="6" creationId="{B18AB8DB-F929-C19B-0795-31055462BBC3}"/>
          </ac:spMkLst>
        </pc:spChg>
        <pc:spChg chg="del">
          <ac:chgData name="Niloofar Hosseini" userId="eb3e3110-2622-43cd-88f0-a4c46bd91734" providerId="ADAL" clId="{3179473C-B308-A347-BD04-FF3D658462A2}" dt="2024-06-18T15:24:27.233" v="2" actId="21"/>
          <ac:spMkLst>
            <pc:docMk/>
            <pc:sldMk cId="0" sldId="256"/>
            <ac:spMk id="128" creationId="{00000000-0000-0000-0000-000000000000}"/>
          </ac:spMkLst>
        </pc:spChg>
      </pc:sldChg>
      <pc:sldChg chg="del">
        <pc:chgData name="Niloofar Hosseini" userId="eb3e3110-2622-43cd-88f0-a4c46bd91734" providerId="ADAL" clId="{3179473C-B308-A347-BD04-FF3D658462A2}" dt="2024-06-18T15:26:36.212" v="157" actId="2696"/>
        <pc:sldMkLst>
          <pc:docMk/>
          <pc:sldMk cId="137192911" sldId="259"/>
        </pc:sldMkLst>
      </pc:sldChg>
      <pc:sldChg chg="modSp del mod">
        <pc:chgData name="Niloofar Hosseini" userId="eb3e3110-2622-43cd-88f0-a4c46bd91734" providerId="ADAL" clId="{3179473C-B308-A347-BD04-FF3D658462A2}" dt="2024-06-18T15:26:44.210" v="161" actId="2696"/>
        <pc:sldMkLst>
          <pc:docMk/>
          <pc:sldMk cId="2667821856" sldId="260"/>
        </pc:sldMkLst>
        <pc:spChg chg="mod">
          <ac:chgData name="Niloofar Hosseini" userId="eb3e3110-2622-43cd-88f0-a4c46bd91734" providerId="ADAL" clId="{3179473C-B308-A347-BD04-FF3D658462A2}" dt="2024-06-18T15:26:42.546" v="160" actId="1076"/>
          <ac:spMkLst>
            <pc:docMk/>
            <pc:sldMk cId="2667821856" sldId="260"/>
            <ac:spMk id="128" creationId="{00000000-0000-0000-0000-000000000000}"/>
          </ac:spMkLst>
        </pc:spChg>
      </pc:sldChg>
      <pc:sldChg chg="del">
        <pc:chgData name="Niloofar Hosseini" userId="eb3e3110-2622-43cd-88f0-a4c46bd91734" providerId="ADAL" clId="{3179473C-B308-A347-BD04-FF3D658462A2}" dt="2024-06-18T15:26:44.315" v="162" actId="2696"/>
        <pc:sldMkLst>
          <pc:docMk/>
          <pc:sldMk cId="2491694669" sldId="261"/>
        </pc:sldMkLst>
      </pc:sldChg>
      <pc:sldChg chg="del">
        <pc:chgData name="Niloofar Hosseini" userId="eb3e3110-2622-43cd-88f0-a4c46bd91734" providerId="ADAL" clId="{3179473C-B308-A347-BD04-FF3D658462A2}" dt="2024-06-18T15:26:44.434" v="163" actId="2696"/>
        <pc:sldMkLst>
          <pc:docMk/>
          <pc:sldMk cId="2196572189" sldId="262"/>
        </pc:sldMkLst>
      </pc:sldChg>
      <pc:sldChg chg="del">
        <pc:chgData name="Niloofar Hosseini" userId="eb3e3110-2622-43cd-88f0-a4c46bd91734" providerId="ADAL" clId="{3179473C-B308-A347-BD04-FF3D658462A2}" dt="2024-06-18T15:26:44.565" v="164" actId="2696"/>
        <pc:sldMkLst>
          <pc:docMk/>
          <pc:sldMk cId="225406221" sldId="263"/>
        </pc:sldMkLst>
      </pc:sldChg>
      <pc:sldChg chg="setBg">
        <pc:chgData name="Niloofar Hosseini" userId="eb3e3110-2622-43cd-88f0-a4c46bd91734" providerId="ADAL" clId="{3179473C-B308-A347-BD04-FF3D658462A2}" dt="2024-06-18T15:25:02.639" v="23"/>
        <pc:sldMkLst>
          <pc:docMk/>
          <pc:sldMk cId="3332140505" sldId="264"/>
        </pc:sldMkLst>
      </pc:sldChg>
      <pc:sldChg chg="setBg">
        <pc:chgData name="Niloofar Hosseini" userId="eb3e3110-2622-43cd-88f0-a4c46bd91734" providerId="ADAL" clId="{3179473C-B308-A347-BD04-FF3D658462A2}" dt="2024-06-18T15:24:59.281" v="21"/>
        <pc:sldMkLst>
          <pc:docMk/>
          <pc:sldMk cId="750696709" sldId="265"/>
        </pc:sldMkLst>
      </pc:sldChg>
      <pc:sldChg chg="modSp add mod">
        <pc:chgData name="Niloofar Hosseini" userId="eb3e3110-2622-43cd-88f0-a4c46bd91734" providerId="ADAL" clId="{3179473C-B308-A347-BD04-FF3D658462A2}" dt="2024-06-18T15:28:19.930" v="330" actId="6559"/>
        <pc:sldMkLst>
          <pc:docMk/>
          <pc:sldMk cId="3760186285" sldId="266"/>
        </pc:sldMkLst>
        <pc:spChg chg="mod">
          <ac:chgData name="Niloofar Hosseini" userId="eb3e3110-2622-43cd-88f0-a4c46bd91734" providerId="ADAL" clId="{3179473C-B308-A347-BD04-FF3D658462A2}" dt="2024-06-18T15:28:19.930" v="330" actId="6559"/>
          <ac:spMkLst>
            <pc:docMk/>
            <pc:sldMk cId="3760186285" sldId="266"/>
            <ac:spMk id="5" creationId="{4EB55D2E-B6B0-06CB-039C-4DBA07A7B7A3}"/>
          </ac:spMkLst>
        </pc:spChg>
      </pc:sldChg>
      <pc:sldChg chg="modSp add mod">
        <pc:chgData name="Niloofar Hosseini" userId="eb3e3110-2622-43cd-88f0-a4c46bd91734" providerId="ADAL" clId="{3179473C-B308-A347-BD04-FF3D658462A2}" dt="2024-06-18T15:28:06.860" v="328" actId="20577"/>
        <pc:sldMkLst>
          <pc:docMk/>
          <pc:sldMk cId="501855370" sldId="267"/>
        </pc:sldMkLst>
        <pc:spChg chg="mod">
          <ac:chgData name="Niloofar Hosseini" userId="eb3e3110-2622-43cd-88f0-a4c46bd91734" providerId="ADAL" clId="{3179473C-B308-A347-BD04-FF3D658462A2}" dt="2024-06-18T15:28:06.860" v="328" actId="20577"/>
          <ac:spMkLst>
            <pc:docMk/>
            <pc:sldMk cId="501855370" sldId="267"/>
            <ac:spMk id="5" creationId="{4EB55D2E-B6B0-06CB-039C-4DBA07A7B7A3}"/>
          </ac:spMkLst>
        </pc:spChg>
      </pc:sldChg>
      <pc:sldChg chg="add replId">
        <pc:chgData name="Niloofar Hosseini" userId="eb3e3110-2622-43cd-88f0-a4c46bd91734" providerId="ADAL" clId="{3179473C-B308-A347-BD04-FF3D658462A2}" dt="2024-06-18T15:27:39.807" v="220" actId="2890"/>
        <pc:sldMkLst>
          <pc:docMk/>
          <pc:sldMk cId="3601174977" sldId="268"/>
        </pc:sldMkLst>
      </pc:sldChg>
      <pc:sldMasterChg chg="setBg modSldLayout">
        <pc:chgData name="Niloofar Hosseini" userId="eb3e3110-2622-43cd-88f0-a4c46bd91734" providerId="ADAL" clId="{3179473C-B308-A347-BD04-FF3D658462A2}" dt="2024-06-18T15:24:54.290" v="19"/>
        <pc:sldMasterMkLst>
          <pc:docMk/>
          <pc:sldMasterMk cId="0" sldId="2147483665"/>
        </pc:sldMasterMkLst>
        <pc:sldLayoutChg chg="setBg">
          <pc:chgData name="Niloofar Hosseini" userId="eb3e3110-2622-43cd-88f0-a4c46bd91734" providerId="ADAL" clId="{3179473C-B308-A347-BD04-FF3D658462A2}" dt="2024-06-18T15:24:54.290" v="19"/>
          <pc:sldLayoutMkLst>
            <pc:docMk/>
            <pc:sldMasterMk cId="0" sldId="2147483665"/>
            <pc:sldLayoutMk cId="0" sldId="2147483648"/>
          </pc:sldLayoutMkLst>
        </pc:sldLayoutChg>
        <pc:sldLayoutChg chg="setBg">
          <pc:chgData name="Niloofar Hosseini" userId="eb3e3110-2622-43cd-88f0-a4c46bd91734" providerId="ADAL" clId="{3179473C-B308-A347-BD04-FF3D658462A2}" dt="2024-06-18T15:24:54.290" v="19"/>
          <pc:sldLayoutMkLst>
            <pc:docMk/>
            <pc:sldMasterMk cId="0" sldId="2147483665"/>
            <pc:sldLayoutMk cId="0" sldId="2147483650"/>
          </pc:sldLayoutMkLst>
        </pc:sldLayoutChg>
        <pc:sldLayoutChg chg="setBg">
          <pc:chgData name="Niloofar Hosseini" userId="eb3e3110-2622-43cd-88f0-a4c46bd91734" providerId="ADAL" clId="{3179473C-B308-A347-BD04-FF3D658462A2}" dt="2024-06-18T15:24:54.290" v="19"/>
          <pc:sldLayoutMkLst>
            <pc:docMk/>
            <pc:sldMasterMk cId="0" sldId="2147483665"/>
            <pc:sldLayoutMk cId="0" sldId="2147483651"/>
          </pc:sldLayoutMkLst>
        </pc:sldLayoutChg>
        <pc:sldLayoutChg chg="setBg">
          <pc:chgData name="Niloofar Hosseini" userId="eb3e3110-2622-43cd-88f0-a4c46bd91734" providerId="ADAL" clId="{3179473C-B308-A347-BD04-FF3D658462A2}" dt="2024-06-18T15:24:54.290" v="19"/>
          <pc:sldLayoutMkLst>
            <pc:docMk/>
            <pc:sldMasterMk cId="0" sldId="2147483665"/>
            <pc:sldLayoutMk cId="0" sldId="2147483652"/>
          </pc:sldLayoutMkLst>
        </pc:sldLayoutChg>
        <pc:sldLayoutChg chg="setBg">
          <pc:chgData name="Niloofar Hosseini" userId="eb3e3110-2622-43cd-88f0-a4c46bd91734" providerId="ADAL" clId="{3179473C-B308-A347-BD04-FF3D658462A2}" dt="2024-06-18T15:24:54.290" v="19"/>
          <pc:sldLayoutMkLst>
            <pc:docMk/>
            <pc:sldMasterMk cId="0" sldId="2147483665"/>
            <pc:sldLayoutMk cId="0" sldId="2147483653"/>
          </pc:sldLayoutMkLst>
        </pc:sldLayoutChg>
        <pc:sldLayoutChg chg="setBg">
          <pc:chgData name="Niloofar Hosseini" userId="eb3e3110-2622-43cd-88f0-a4c46bd91734" providerId="ADAL" clId="{3179473C-B308-A347-BD04-FF3D658462A2}" dt="2024-06-18T15:24:54.290" v="19"/>
          <pc:sldLayoutMkLst>
            <pc:docMk/>
            <pc:sldMasterMk cId="0" sldId="2147483665"/>
            <pc:sldLayoutMk cId="0" sldId="2147483654"/>
          </pc:sldLayoutMkLst>
        </pc:sldLayoutChg>
        <pc:sldLayoutChg chg="setBg">
          <pc:chgData name="Niloofar Hosseini" userId="eb3e3110-2622-43cd-88f0-a4c46bd91734" providerId="ADAL" clId="{3179473C-B308-A347-BD04-FF3D658462A2}" dt="2024-06-18T15:24:54.290" v="19"/>
          <pc:sldLayoutMkLst>
            <pc:docMk/>
            <pc:sldMasterMk cId="0" sldId="2147483665"/>
            <pc:sldLayoutMk cId="0" sldId="2147483655"/>
          </pc:sldLayoutMkLst>
        </pc:sldLayoutChg>
        <pc:sldLayoutChg chg="setBg">
          <pc:chgData name="Niloofar Hosseini" userId="eb3e3110-2622-43cd-88f0-a4c46bd91734" providerId="ADAL" clId="{3179473C-B308-A347-BD04-FF3D658462A2}" dt="2024-06-18T15:24:54.290" v="19"/>
          <pc:sldLayoutMkLst>
            <pc:docMk/>
            <pc:sldMasterMk cId="0" sldId="2147483665"/>
            <pc:sldLayoutMk cId="0" sldId="2147483656"/>
          </pc:sldLayoutMkLst>
        </pc:sldLayoutChg>
        <pc:sldLayoutChg chg="setBg">
          <pc:chgData name="Niloofar Hosseini" userId="eb3e3110-2622-43cd-88f0-a4c46bd91734" providerId="ADAL" clId="{3179473C-B308-A347-BD04-FF3D658462A2}" dt="2024-06-18T15:24:54.290" v="19"/>
          <pc:sldLayoutMkLst>
            <pc:docMk/>
            <pc:sldMasterMk cId="0" sldId="2147483665"/>
            <pc:sldLayoutMk cId="0" sldId="2147483657"/>
          </pc:sldLayoutMkLst>
        </pc:sldLayoutChg>
        <pc:sldLayoutChg chg="setBg">
          <pc:chgData name="Niloofar Hosseini" userId="eb3e3110-2622-43cd-88f0-a4c46bd91734" providerId="ADAL" clId="{3179473C-B308-A347-BD04-FF3D658462A2}" dt="2024-06-18T15:24:54.290" v="19"/>
          <pc:sldLayoutMkLst>
            <pc:docMk/>
            <pc:sldMasterMk cId="0" sldId="2147483665"/>
            <pc:sldLayoutMk cId="0" sldId="2147483658"/>
          </pc:sldLayoutMkLst>
        </pc:sldLayoutChg>
        <pc:sldLayoutChg chg="setBg">
          <pc:chgData name="Niloofar Hosseini" userId="eb3e3110-2622-43cd-88f0-a4c46bd91734" providerId="ADAL" clId="{3179473C-B308-A347-BD04-FF3D658462A2}" dt="2024-06-18T15:24:54.290" v="19"/>
          <pc:sldLayoutMkLst>
            <pc:docMk/>
            <pc:sldMasterMk cId="0" sldId="2147483665"/>
            <pc:sldLayoutMk cId="0" sldId="2147483659"/>
          </pc:sldLayoutMkLst>
        </pc:sldLayoutChg>
        <pc:sldLayoutChg chg="setBg">
          <pc:chgData name="Niloofar Hosseini" userId="eb3e3110-2622-43cd-88f0-a4c46bd91734" providerId="ADAL" clId="{3179473C-B308-A347-BD04-FF3D658462A2}" dt="2024-06-18T15:24:54.290" v="19"/>
          <pc:sldLayoutMkLst>
            <pc:docMk/>
            <pc:sldMasterMk cId="0" sldId="2147483665"/>
            <pc:sldLayoutMk cId="0" sldId="2147483660"/>
          </pc:sldLayoutMkLst>
        </pc:sldLayoutChg>
        <pc:sldLayoutChg chg="setBg">
          <pc:chgData name="Niloofar Hosseini" userId="eb3e3110-2622-43cd-88f0-a4c46bd91734" providerId="ADAL" clId="{3179473C-B308-A347-BD04-FF3D658462A2}" dt="2024-06-18T15:24:54.290" v="19"/>
          <pc:sldLayoutMkLst>
            <pc:docMk/>
            <pc:sldMasterMk cId="0" sldId="2147483665"/>
            <pc:sldLayoutMk cId="0" sldId="2147483661"/>
          </pc:sldLayoutMkLst>
        </pc:sldLayoutChg>
        <pc:sldLayoutChg chg="setBg">
          <pc:chgData name="Niloofar Hosseini" userId="eb3e3110-2622-43cd-88f0-a4c46bd91734" providerId="ADAL" clId="{3179473C-B308-A347-BD04-FF3D658462A2}" dt="2024-06-18T15:24:54.290" v="19"/>
          <pc:sldLayoutMkLst>
            <pc:docMk/>
            <pc:sldMasterMk cId="0" sldId="2147483665"/>
            <pc:sldLayoutMk cId="0" sldId="2147483662"/>
          </pc:sldLayoutMkLst>
        </pc:sldLayoutChg>
        <pc:sldLayoutChg chg="setBg">
          <pc:chgData name="Niloofar Hosseini" userId="eb3e3110-2622-43cd-88f0-a4c46bd91734" providerId="ADAL" clId="{3179473C-B308-A347-BD04-FF3D658462A2}" dt="2024-06-18T15:24:54.290" v="19"/>
          <pc:sldLayoutMkLst>
            <pc:docMk/>
            <pc:sldMasterMk cId="0" sldId="2147483665"/>
            <pc:sldLayoutMk cId="0" sldId="2147483663"/>
          </pc:sldLayoutMkLst>
        </pc:sldLayoutChg>
        <pc:sldLayoutChg chg="setBg">
          <pc:chgData name="Niloofar Hosseini" userId="eb3e3110-2622-43cd-88f0-a4c46bd91734" providerId="ADAL" clId="{3179473C-B308-A347-BD04-FF3D658462A2}" dt="2024-06-18T15:24:54.290" v="19"/>
          <pc:sldLayoutMkLst>
            <pc:docMk/>
            <pc:sldMasterMk cId="0" sldId="2147483665"/>
            <pc:sldLayoutMk cId="0" sldId="2147483664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2018575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33283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8FBCE82C-D690-6A08-58B7-EAB931C5B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76D90D2F-4359-F3BF-789A-07E2E1F5F0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DDF8FE65-593A-C4F2-8A78-9C51DDA5159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2345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88C74512-1113-28B0-3081-8245DD53E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2BB59066-6BEF-EC60-E725-F8FB315D9FC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38CCA8CB-308F-806B-1438-B6DD9C0387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28531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FBEEC5EB-F8B9-48FE-B9F8-54DD67EF9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262D4217-3B5C-F829-0B9F-882D8AB302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DC7BE330-D423-387E-4CC7-03D672ED4EF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77543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6F6DDE2F-1642-F4F2-4C45-D87EEDBE5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B2C4F771-D5EE-DF64-90CF-6C505D848D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955132CB-50BF-3ABA-57A5-83B97A9EBE2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7009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A7D3594D-905B-DFBD-8CF7-162660171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3E18214B-4ED6-EA85-329A-2741495079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560184FE-3769-E306-FA42-271E43D41A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44254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52FB14F3-440C-D345-D9C6-696B3F164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224E3EB9-F895-36E3-EAB5-DFA84CF1D8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17E0DB37-7676-1C22-6822-DA788B66118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700949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764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247033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479805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398457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26009514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747971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230126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975202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435963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257447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298071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52557090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7943582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0696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80494120-A8E8-3FEE-2690-7CF0CE49E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4459120-4C11-33E2-608B-C7A13E4F7380}"/>
              </a:ext>
            </a:extLst>
          </p:cNvPr>
          <p:cNvSpPr/>
          <p:nvPr/>
        </p:nvSpPr>
        <p:spPr>
          <a:xfrm>
            <a:off x="0" y="0"/>
            <a:ext cx="12191999" cy="589103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 زخمهای او بنگر بر درد و رنج او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 بهر گناهانت کشته شد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zakhmhaye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bengar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ranje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gonahanat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koshte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shod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541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66C85D75-253F-D6C9-0DF0-48018DE6D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39A98B4-9DF0-1D17-E427-667198AD180B}"/>
              </a:ext>
            </a:extLst>
          </p:cNvPr>
          <p:cNvSpPr/>
          <p:nvPr/>
        </p:nvSpPr>
        <p:spPr>
          <a:xfrm>
            <a:off x="0" y="0"/>
            <a:ext cx="12191999" cy="589103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تاج خاری بر سرش مصلوب و تنها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او غمهایت را بر خود گرفت</a:t>
            </a: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Taje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khari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sarash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maslub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tanha</a:t>
            </a: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ghamhayat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gereft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479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1925288D-C90B-FCBD-BEFF-A9FD655FE1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352CE6-55BD-8389-E1FE-E905CAD58933}"/>
              </a:ext>
            </a:extLst>
          </p:cNvPr>
          <p:cNvSpPr/>
          <p:nvPr/>
        </p:nvSpPr>
        <p:spPr>
          <a:xfrm>
            <a:off x="0" y="0"/>
            <a:ext cx="12191999" cy="575253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زخمهایش شفا یافتی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zakhmhayash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yafti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258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88FF1542-F322-276C-3625-8346CBA584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E61E4E3-B28D-6376-FBCD-12FB473BF2BF}"/>
              </a:ext>
            </a:extLst>
          </p:cNvPr>
          <p:cNvSpPr/>
          <p:nvPr/>
        </p:nvSpPr>
        <p:spPr>
          <a:xfrm>
            <a:off x="0" y="0"/>
            <a:ext cx="12191999" cy="589103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خوار و مردود گشت او نزد مردمان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صاحب درد و رنج من و تو</a:t>
            </a: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Khar 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mardud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gasht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mardoman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Sahebe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ranje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o to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077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A9F5879A-3253-FFAC-4610-EF4A136F8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F79EAB2-CC8A-1824-0D1B-97345D34130A}"/>
              </a:ext>
            </a:extLst>
          </p:cNvPr>
          <p:cNvSpPr/>
          <p:nvPr/>
        </p:nvSpPr>
        <p:spPr>
          <a:xfrm>
            <a:off x="0" y="0"/>
            <a:ext cx="12191999" cy="589103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او را نه صورتی است و نه جمالی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اما آمد این ندا از آسمان</a:t>
            </a: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suratist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jamali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neda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asman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304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F3092C32-7DD2-EDB6-3C24-9B497BA6D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4E0A996-5837-95C1-59D6-DDAC3A12A2EF}"/>
              </a:ext>
            </a:extLst>
          </p:cNvPr>
          <p:cNvSpPr/>
          <p:nvPr/>
        </p:nvSpPr>
        <p:spPr>
          <a:xfrm>
            <a:off x="0" y="0"/>
            <a:ext cx="12191999" cy="575253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زخمهایش شفا یافتی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zakhmhayash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yafti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850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2140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139</Words>
  <Application>Microsoft Office PowerPoint</Application>
  <PresentationFormat>Widescreen</PresentationFormat>
  <Paragraphs>36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Century Gothic</vt:lpstr>
      <vt:lpstr>Times New Roman</vt:lpstr>
      <vt:lpstr>Calibri</vt:lpstr>
      <vt:lpstr>Arial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8</cp:revision>
  <dcterms:modified xsi:type="dcterms:W3CDTF">2026-03-16T12:59:38Z</dcterms:modified>
</cp:coreProperties>
</file>