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239EB00-F7EC-C549-858B-A1FBB3A2BA1B}"/>
    <pc:docChg chg="addSld delSld modSld modMainMaster">
      <pc:chgData name="Niloofar Hosseini" userId="eb3e3110-2622-43cd-88f0-a4c46bd91734" providerId="ADAL" clId="{5239EB00-F7EC-C549-858B-A1FBB3A2BA1B}" dt="2024-06-17T11:45:12.546" v="327" actId="113"/>
      <pc:docMkLst>
        <pc:docMk/>
      </pc:docMkLst>
      <pc:sldChg chg="addSp delSp modSp mod setBg">
        <pc:chgData name="Niloofar Hosseini" userId="eb3e3110-2622-43cd-88f0-a4c46bd91734" providerId="ADAL" clId="{5239EB00-F7EC-C549-858B-A1FBB3A2BA1B}" dt="2024-06-17T11:44:01.839" v="141"/>
        <pc:sldMkLst>
          <pc:docMk/>
          <pc:sldMk cId="494068034" sldId="256"/>
        </pc:sldMkLst>
        <pc:spChg chg="add del mod">
          <ac:chgData name="Niloofar Hosseini" userId="eb3e3110-2622-43cd-88f0-a4c46bd91734" providerId="ADAL" clId="{5239EB00-F7EC-C549-858B-A1FBB3A2BA1B}" dt="2024-06-17T11:44:01.839" v="141"/>
          <ac:spMkLst>
            <pc:docMk/>
            <pc:sldMk cId="494068034" sldId="256"/>
            <ac:spMk id="2" creationId="{B9B0A105-B1A4-E0C2-BBB8-8A028A84A9D9}"/>
          </ac:spMkLst>
        </pc:spChg>
        <pc:spChg chg="mod">
          <ac:chgData name="Niloofar Hosseini" userId="eb3e3110-2622-43cd-88f0-a4c46bd91734" providerId="ADAL" clId="{5239EB00-F7EC-C549-858B-A1FBB3A2BA1B}" dt="2024-06-17T11:43:59.314" v="139" actId="255"/>
          <ac:spMkLst>
            <pc:docMk/>
            <pc:sldMk cId="494068034" sldId="256"/>
            <ac:spMk id="4" creationId="{9A885481-8FA5-47C3-BE51-332101DCB800}"/>
          </ac:spMkLst>
        </pc:spChg>
      </pc:sldChg>
      <pc:sldChg chg="del">
        <pc:chgData name="Niloofar Hosseini" userId="eb3e3110-2622-43cd-88f0-a4c46bd91734" providerId="ADAL" clId="{5239EB00-F7EC-C549-858B-A1FBB3A2BA1B}" dt="2024-06-17T11:44:02.084" v="142" actId="2696"/>
        <pc:sldMkLst>
          <pc:docMk/>
          <pc:sldMk cId="3022140287" sldId="257"/>
        </pc:sldMkLst>
      </pc:sldChg>
      <pc:sldChg chg="del">
        <pc:chgData name="Niloofar Hosseini" userId="eb3e3110-2622-43cd-88f0-a4c46bd91734" providerId="ADAL" clId="{5239EB00-F7EC-C549-858B-A1FBB3A2BA1B}" dt="2024-06-17T11:44:02.295" v="143" actId="2696"/>
        <pc:sldMkLst>
          <pc:docMk/>
          <pc:sldMk cId="1498320184" sldId="258"/>
        </pc:sldMkLst>
      </pc:sldChg>
      <pc:sldChg chg="setBg">
        <pc:chgData name="Niloofar Hosseini" userId="eb3e3110-2622-43cd-88f0-a4c46bd91734" providerId="ADAL" clId="{5239EB00-F7EC-C549-858B-A1FBB3A2BA1B}" dt="2024-06-17T11:42:10.586" v="10"/>
        <pc:sldMkLst>
          <pc:docMk/>
          <pc:sldMk cId="1462752172" sldId="259"/>
        </pc:sldMkLst>
      </pc:sldChg>
      <pc:sldChg chg="setBg">
        <pc:chgData name="Niloofar Hosseini" userId="eb3e3110-2622-43cd-88f0-a4c46bd91734" providerId="ADAL" clId="{5239EB00-F7EC-C549-858B-A1FBB3A2BA1B}" dt="2024-06-17T11:42:07.223" v="8"/>
        <pc:sldMkLst>
          <pc:docMk/>
          <pc:sldMk cId="4069278022" sldId="260"/>
        </pc:sldMkLst>
      </pc:sldChg>
      <pc:sldChg chg="modSp add mod">
        <pc:chgData name="Niloofar Hosseini" userId="eb3e3110-2622-43cd-88f0-a4c46bd91734" providerId="ADAL" clId="{5239EB00-F7EC-C549-858B-A1FBB3A2BA1B}" dt="2024-06-17T11:44:31.451" v="222" actId="20577"/>
        <pc:sldMkLst>
          <pc:docMk/>
          <pc:sldMk cId="654279643" sldId="261"/>
        </pc:sldMkLst>
        <pc:spChg chg="mod">
          <ac:chgData name="Niloofar Hosseini" userId="eb3e3110-2622-43cd-88f0-a4c46bd91734" providerId="ADAL" clId="{5239EB00-F7EC-C549-858B-A1FBB3A2BA1B}" dt="2024-06-17T11:44:31.451" v="222" actId="20577"/>
          <ac:spMkLst>
            <pc:docMk/>
            <pc:sldMk cId="654279643" sldId="261"/>
            <ac:spMk id="4" creationId="{9A885481-8FA5-47C3-BE51-332101DCB800}"/>
          </ac:spMkLst>
        </pc:spChg>
      </pc:sldChg>
      <pc:sldChg chg="modSp add mod">
        <pc:chgData name="Niloofar Hosseini" userId="eb3e3110-2622-43cd-88f0-a4c46bd91734" providerId="ADAL" clId="{5239EB00-F7EC-C549-858B-A1FBB3A2BA1B}" dt="2024-06-17T11:45:12.546" v="327" actId="113"/>
        <pc:sldMkLst>
          <pc:docMk/>
          <pc:sldMk cId="1467589941" sldId="262"/>
        </pc:sldMkLst>
        <pc:spChg chg="mod">
          <ac:chgData name="Niloofar Hosseini" userId="eb3e3110-2622-43cd-88f0-a4c46bd91734" providerId="ADAL" clId="{5239EB00-F7EC-C549-858B-A1FBB3A2BA1B}" dt="2024-06-17T11:45:12.546" v="327" actId="113"/>
          <ac:spMkLst>
            <pc:docMk/>
            <pc:sldMk cId="1467589941" sldId="262"/>
            <ac:spMk id="4" creationId="{9A885481-8FA5-47C3-BE51-332101DCB800}"/>
          </ac:spMkLst>
        </pc:spChg>
      </pc:sldChg>
      <pc:sldMasterChg chg="setBg modSldLayout">
        <pc:chgData name="Niloofar Hosseini" userId="eb3e3110-2622-43cd-88f0-a4c46bd91734" providerId="ADAL" clId="{5239EB00-F7EC-C549-858B-A1FBB3A2BA1B}" dt="2024-06-17T11:42:02.741" v="6"/>
        <pc:sldMasterMkLst>
          <pc:docMk/>
          <pc:sldMasterMk cId="3054288131" sldId="2147483648"/>
        </pc:sldMasterMkLst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1081745757" sldId="2147483649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1080374303" sldId="2147483650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1602118581" sldId="2147483651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3512850475" sldId="2147483652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3433527950" sldId="2147483653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3148046700" sldId="2147483654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2460757759" sldId="2147483655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1379808033" sldId="2147483656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3417511671" sldId="2147483657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1966192666" sldId="2147483658"/>
          </pc:sldLayoutMkLst>
        </pc:sldLayoutChg>
        <pc:sldLayoutChg chg="setBg">
          <pc:chgData name="Niloofar Hosseini" userId="eb3e3110-2622-43cd-88f0-a4c46bd91734" providerId="ADAL" clId="{5239EB00-F7EC-C549-858B-A1FBB3A2BA1B}" dt="2024-06-17T11:42:02.741" v="6"/>
          <pc:sldLayoutMkLst>
            <pc:docMk/>
            <pc:sldMasterMk cId="3054288131" sldId="2147483648"/>
            <pc:sldLayoutMk cId="213120232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0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51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228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878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71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59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75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34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06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39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72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23C3A-15BC-4864-8E73-3963F78A618A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29F55-ACAD-48B1-86DC-0FF21EE4E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556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927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885481-8FA5-47C3-BE51-332101DCB800}"/>
              </a:ext>
            </a:extLst>
          </p:cNvPr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شاهان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قدرتها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خلقت و کار دست او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حکمت و راه انسانها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وجود داشتی از ابتدا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068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885481-8FA5-47C3-BE51-332101DCB800}"/>
              </a:ext>
            </a:extLst>
          </p:cNvPr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شاهان و حاکمان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عجایب در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گنج و ثروت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گرانبهاتر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از اینها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27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885481-8FA5-47C3-BE51-332101DCB800}"/>
              </a:ext>
            </a:extLst>
          </p:cNvPr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صلیب متروک و تنها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دادی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شدی فدا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گُلی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زیر پا افتادی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مصلوب شدی و خوار گشتی بهر من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8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752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2020-09-07T17:28:55Z</dcterms:created>
  <dcterms:modified xsi:type="dcterms:W3CDTF">2025-04-23T15:26:46Z</dcterms:modified>
</cp:coreProperties>
</file>