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63" r:id="rId4"/>
    <p:sldId id="264" r:id="rId5"/>
    <p:sldId id="265" r:id="rId6"/>
    <p:sldId id="266" r:id="rId7"/>
    <p:sldId id="267" r:id="rId8"/>
    <p:sldId id="25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9E1B7ED-A8EB-2443-8039-8A046089E0B8}"/>
    <pc:docChg chg="addSld delSld modSld modMainMaster">
      <pc:chgData name="Niloofar Hosseini" userId="eb3e3110-2622-43cd-88f0-a4c46bd91734" providerId="ADAL" clId="{A9E1B7ED-A8EB-2443-8039-8A046089E0B8}" dt="2024-06-17T11:22:43.425" v="73" actId="20577"/>
      <pc:docMkLst>
        <pc:docMk/>
      </pc:docMkLst>
      <pc:sldChg chg="addSp delSp modSp mod setBg">
        <pc:chgData name="Niloofar Hosseini" userId="eb3e3110-2622-43cd-88f0-a4c46bd91734" providerId="ADAL" clId="{A9E1B7ED-A8EB-2443-8039-8A046089E0B8}" dt="2024-06-17T11:22:20.377" v="54"/>
        <pc:sldMkLst>
          <pc:docMk/>
          <pc:sldMk cId="3017912272" sldId="256"/>
        </pc:sldMkLst>
        <pc:spChg chg="add del mod">
          <ac:chgData name="Niloofar Hosseini" userId="eb3e3110-2622-43cd-88f0-a4c46bd91734" providerId="ADAL" clId="{A9E1B7ED-A8EB-2443-8039-8A046089E0B8}" dt="2024-06-17T11:22:20.377" v="54"/>
          <ac:spMkLst>
            <pc:docMk/>
            <pc:sldMk cId="3017912272" sldId="256"/>
            <ac:spMk id="2" creationId="{AAB5C989-3DD9-AA3D-BB08-3640B0B217B9}"/>
          </ac:spMkLst>
        </pc:spChg>
        <pc:spChg chg="mod">
          <ac:chgData name="Niloofar Hosseini" userId="eb3e3110-2622-43cd-88f0-a4c46bd91734" providerId="ADAL" clId="{A9E1B7ED-A8EB-2443-8039-8A046089E0B8}" dt="2024-06-17T11:22:19.083" v="52" actId="404"/>
          <ac:spMkLst>
            <pc:docMk/>
            <pc:sldMk cId="3017912272" sldId="256"/>
            <ac:spMk id="4" creationId="{B58527FF-D16A-43EE-AD27-4D3E4A25F6E8}"/>
          </ac:spMkLst>
        </pc:spChg>
      </pc:sldChg>
      <pc:sldChg chg="del">
        <pc:chgData name="Niloofar Hosseini" userId="eb3e3110-2622-43cd-88f0-a4c46bd91734" providerId="ADAL" clId="{A9E1B7ED-A8EB-2443-8039-8A046089E0B8}" dt="2024-06-17T11:22:26.808" v="55" actId="2696"/>
        <pc:sldMkLst>
          <pc:docMk/>
          <pc:sldMk cId="4175760122" sldId="257"/>
        </pc:sldMkLst>
      </pc:sldChg>
      <pc:sldChg chg="del">
        <pc:chgData name="Niloofar Hosseini" userId="eb3e3110-2622-43cd-88f0-a4c46bd91734" providerId="ADAL" clId="{A9E1B7ED-A8EB-2443-8039-8A046089E0B8}" dt="2024-06-17T11:22:27.105" v="56" actId="2696"/>
        <pc:sldMkLst>
          <pc:docMk/>
          <pc:sldMk cId="2328682818" sldId="258"/>
        </pc:sldMkLst>
      </pc:sldChg>
      <pc:sldChg chg="setBg">
        <pc:chgData name="Niloofar Hosseini" userId="eb3e3110-2622-43cd-88f0-a4c46bd91734" providerId="ADAL" clId="{A9E1B7ED-A8EB-2443-8039-8A046089E0B8}" dt="2024-06-17T11:20:22.936" v="6"/>
        <pc:sldMkLst>
          <pc:docMk/>
          <pc:sldMk cId="2784622020" sldId="259"/>
        </pc:sldMkLst>
      </pc:sldChg>
      <pc:sldChg chg="setBg">
        <pc:chgData name="Niloofar Hosseini" userId="eb3e3110-2622-43cd-88f0-a4c46bd91734" providerId="ADAL" clId="{A9E1B7ED-A8EB-2443-8039-8A046089E0B8}" dt="2024-06-17T11:20:19.622" v="4"/>
        <pc:sldMkLst>
          <pc:docMk/>
          <pc:sldMk cId="149744023" sldId="260"/>
        </pc:sldMkLst>
      </pc:sldChg>
      <pc:sldChg chg="modSp add mod">
        <pc:chgData name="Niloofar Hosseini" userId="eb3e3110-2622-43cd-88f0-a4c46bd91734" providerId="ADAL" clId="{A9E1B7ED-A8EB-2443-8039-8A046089E0B8}" dt="2024-06-17T11:22:32.693" v="61" actId="20577"/>
        <pc:sldMkLst>
          <pc:docMk/>
          <pc:sldMk cId="2710729971" sldId="261"/>
        </pc:sldMkLst>
        <pc:spChg chg="mod">
          <ac:chgData name="Niloofar Hosseini" userId="eb3e3110-2622-43cd-88f0-a4c46bd91734" providerId="ADAL" clId="{A9E1B7ED-A8EB-2443-8039-8A046089E0B8}" dt="2024-06-17T11:22:32.693" v="61" actId="20577"/>
          <ac:spMkLst>
            <pc:docMk/>
            <pc:sldMk cId="2710729971" sldId="261"/>
            <ac:spMk id="4" creationId="{B58527FF-D16A-43EE-AD27-4D3E4A25F6E8}"/>
          </ac:spMkLst>
        </pc:spChg>
      </pc:sldChg>
      <pc:sldChg chg="modSp add mod">
        <pc:chgData name="Niloofar Hosseini" userId="eb3e3110-2622-43cd-88f0-a4c46bd91734" providerId="ADAL" clId="{A9E1B7ED-A8EB-2443-8039-8A046089E0B8}" dt="2024-06-17T11:22:43.425" v="73" actId="20577"/>
        <pc:sldMkLst>
          <pc:docMk/>
          <pc:sldMk cId="3954065765" sldId="262"/>
        </pc:sldMkLst>
        <pc:spChg chg="mod">
          <ac:chgData name="Niloofar Hosseini" userId="eb3e3110-2622-43cd-88f0-a4c46bd91734" providerId="ADAL" clId="{A9E1B7ED-A8EB-2443-8039-8A046089E0B8}" dt="2024-06-17T11:22:43.425" v="73" actId="20577"/>
          <ac:spMkLst>
            <pc:docMk/>
            <pc:sldMk cId="3954065765" sldId="262"/>
            <ac:spMk id="4" creationId="{B58527FF-D16A-43EE-AD27-4D3E4A25F6E8}"/>
          </ac:spMkLst>
        </pc:spChg>
      </pc:sldChg>
      <pc:sldMasterChg chg="setBg modSldLayout">
        <pc:chgData name="Niloofar Hosseini" userId="eb3e3110-2622-43cd-88f0-a4c46bd91734" providerId="ADAL" clId="{A9E1B7ED-A8EB-2443-8039-8A046089E0B8}" dt="2024-06-17T11:20:14.157" v="2"/>
        <pc:sldMasterMkLst>
          <pc:docMk/>
          <pc:sldMasterMk cId="1025188966" sldId="2147483648"/>
        </pc:sldMasterMkLst>
        <pc:sldLayoutChg chg="setBg">
          <pc:chgData name="Niloofar Hosseini" userId="eb3e3110-2622-43cd-88f0-a4c46bd91734" providerId="ADAL" clId="{A9E1B7ED-A8EB-2443-8039-8A046089E0B8}" dt="2024-06-17T11:20:14.157" v="2"/>
          <pc:sldLayoutMkLst>
            <pc:docMk/>
            <pc:sldMasterMk cId="1025188966" sldId="2147483648"/>
            <pc:sldLayoutMk cId="247385725" sldId="2147483649"/>
          </pc:sldLayoutMkLst>
        </pc:sldLayoutChg>
        <pc:sldLayoutChg chg="setBg">
          <pc:chgData name="Niloofar Hosseini" userId="eb3e3110-2622-43cd-88f0-a4c46bd91734" providerId="ADAL" clId="{A9E1B7ED-A8EB-2443-8039-8A046089E0B8}" dt="2024-06-17T11:20:14.157" v="2"/>
          <pc:sldLayoutMkLst>
            <pc:docMk/>
            <pc:sldMasterMk cId="1025188966" sldId="2147483648"/>
            <pc:sldLayoutMk cId="3834542958" sldId="2147483650"/>
          </pc:sldLayoutMkLst>
        </pc:sldLayoutChg>
        <pc:sldLayoutChg chg="setBg">
          <pc:chgData name="Niloofar Hosseini" userId="eb3e3110-2622-43cd-88f0-a4c46bd91734" providerId="ADAL" clId="{A9E1B7ED-A8EB-2443-8039-8A046089E0B8}" dt="2024-06-17T11:20:14.157" v="2"/>
          <pc:sldLayoutMkLst>
            <pc:docMk/>
            <pc:sldMasterMk cId="1025188966" sldId="2147483648"/>
            <pc:sldLayoutMk cId="1868049255" sldId="2147483651"/>
          </pc:sldLayoutMkLst>
        </pc:sldLayoutChg>
        <pc:sldLayoutChg chg="setBg">
          <pc:chgData name="Niloofar Hosseini" userId="eb3e3110-2622-43cd-88f0-a4c46bd91734" providerId="ADAL" clId="{A9E1B7ED-A8EB-2443-8039-8A046089E0B8}" dt="2024-06-17T11:20:14.157" v="2"/>
          <pc:sldLayoutMkLst>
            <pc:docMk/>
            <pc:sldMasterMk cId="1025188966" sldId="2147483648"/>
            <pc:sldLayoutMk cId="2125199327" sldId="2147483652"/>
          </pc:sldLayoutMkLst>
        </pc:sldLayoutChg>
        <pc:sldLayoutChg chg="setBg">
          <pc:chgData name="Niloofar Hosseini" userId="eb3e3110-2622-43cd-88f0-a4c46bd91734" providerId="ADAL" clId="{A9E1B7ED-A8EB-2443-8039-8A046089E0B8}" dt="2024-06-17T11:20:14.157" v="2"/>
          <pc:sldLayoutMkLst>
            <pc:docMk/>
            <pc:sldMasterMk cId="1025188966" sldId="2147483648"/>
            <pc:sldLayoutMk cId="209651729" sldId="2147483653"/>
          </pc:sldLayoutMkLst>
        </pc:sldLayoutChg>
        <pc:sldLayoutChg chg="setBg">
          <pc:chgData name="Niloofar Hosseini" userId="eb3e3110-2622-43cd-88f0-a4c46bd91734" providerId="ADAL" clId="{A9E1B7ED-A8EB-2443-8039-8A046089E0B8}" dt="2024-06-17T11:20:14.157" v="2"/>
          <pc:sldLayoutMkLst>
            <pc:docMk/>
            <pc:sldMasterMk cId="1025188966" sldId="2147483648"/>
            <pc:sldLayoutMk cId="2482618207" sldId="2147483654"/>
          </pc:sldLayoutMkLst>
        </pc:sldLayoutChg>
        <pc:sldLayoutChg chg="setBg">
          <pc:chgData name="Niloofar Hosseini" userId="eb3e3110-2622-43cd-88f0-a4c46bd91734" providerId="ADAL" clId="{A9E1B7ED-A8EB-2443-8039-8A046089E0B8}" dt="2024-06-17T11:20:14.157" v="2"/>
          <pc:sldLayoutMkLst>
            <pc:docMk/>
            <pc:sldMasterMk cId="1025188966" sldId="2147483648"/>
            <pc:sldLayoutMk cId="2896335664" sldId="2147483655"/>
          </pc:sldLayoutMkLst>
        </pc:sldLayoutChg>
        <pc:sldLayoutChg chg="setBg">
          <pc:chgData name="Niloofar Hosseini" userId="eb3e3110-2622-43cd-88f0-a4c46bd91734" providerId="ADAL" clId="{A9E1B7ED-A8EB-2443-8039-8A046089E0B8}" dt="2024-06-17T11:20:14.157" v="2"/>
          <pc:sldLayoutMkLst>
            <pc:docMk/>
            <pc:sldMasterMk cId="1025188966" sldId="2147483648"/>
            <pc:sldLayoutMk cId="4262923127" sldId="2147483656"/>
          </pc:sldLayoutMkLst>
        </pc:sldLayoutChg>
        <pc:sldLayoutChg chg="setBg">
          <pc:chgData name="Niloofar Hosseini" userId="eb3e3110-2622-43cd-88f0-a4c46bd91734" providerId="ADAL" clId="{A9E1B7ED-A8EB-2443-8039-8A046089E0B8}" dt="2024-06-17T11:20:14.157" v="2"/>
          <pc:sldLayoutMkLst>
            <pc:docMk/>
            <pc:sldMasterMk cId="1025188966" sldId="2147483648"/>
            <pc:sldLayoutMk cId="4283684436" sldId="2147483657"/>
          </pc:sldLayoutMkLst>
        </pc:sldLayoutChg>
        <pc:sldLayoutChg chg="setBg">
          <pc:chgData name="Niloofar Hosseini" userId="eb3e3110-2622-43cd-88f0-a4c46bd91734" providerId="ADAL" clId="{A9E1B7ED-A8EB-2443-8039-8A046089E0B8}" dt="2024-06-17T11:20:14.157" v="2"/>
          <pc:sldLayoutMkLst>
            <pc:docMk/>
            <pc:sldMasterMk cId="1025188966" sldId="2147483648"/>
            <pc:sldLayoutMk cId="344519949" sldId="2147483658"/>
          </pc:sldLayoutMkLst>
        </pc:sldLayoutChg>
        <pc:sldLayoutChg chg="setBg">
          <pc:chgData name="Niloofar Hosseini" userId="eb3e3110-2622-43cd-88f0-a4c46bd91734" providerId="ADAL" clId="{A9E1B7ED-A8EB-2443-8039-8A046089E0B8}" dt="2024-06-17T11:20:14.157" v="2"/>
          <pc:sldLayoutMkLst>
            <pc:docMk/>
            <pc:sldMasterMk cId="1025188966" sldId="2147483648"/>
            <pc:sldLayoutMk cId="301725226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937F-38BB-47F3-8476-638D42B66E0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5D3FD-63DC-4FC7-BF19-CC4478D14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646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937F-38BB-47F3-8476-638D42B66E0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5D3FD-63DC-4FC7-BF19-CC4478D14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200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937F-38BB-47F3-8476-638D42B66E0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5D3FD-63DC-4FC7-BF19-CC4478D14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97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937F-38BB-47F3-8476-638D42B66E0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5D3FD-63DC-4FC7-BF19-CC4478D14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693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937F-38BB-47F3-8476-638D42B66E0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5D3FD-63DC-4FC7-BF19-CC4478D14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390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937F-38BB-47F3-8476-638D42B66E0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5D3FD-63DC-4FC7-BF19-CC4478D14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576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937F-38BB-47F3-8476-638D42B66E0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5D3FD-63DC-4FC7-BF19-CC4478D14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5432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937F-38BB-47F3-8476-638D42B66E0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5D3FD-63DC-4FC7-BF19-CC4478D14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588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937F-38BB-47F3-8476-638D42B66E0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5D3FD-63DC-4FC7-BF19-CC4478D14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447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937F-38BB-47F3-8476-638D42B66E0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5D3FD-63DC-4FC7-BF19-CC4478D14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159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937F-38BB-47F3-8476-638D42B66E0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5D3FD-63DC-4FC7-BF19-CC4478D14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77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5937F-38BB-47F3-8476-638D42B66E0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5D3FD-63DC-4FC7-BF19-CC4478D14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6745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744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8527FF-D16A-43EE-AD27-4D3E4A25F6E8}"/>
              </a:ext>
            </a:extLst>
          </p:cNvPr>
          <p:cNvSpPr/>
          <p:nvPr/>
        </p:nvSpPr>
        <p:spPr>
          <a:xfrm>
            <a:off x="1" y="0"/>
            <a:ext cx="12192000" cy="502131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پدر دوستت دارم و تو را می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ستایم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نامت جلال باد تا ابد</a:t>
            </a: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17912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8527FF-D16A-43EE-AD27-4D3E4A25F6E8}"/>
              </a:ext>
            </a:extLst>
          </p:cNvPr>
          <p:cNvSpPr/>
          <p:nvPr/>
        </p:nvSpPr>
        <p:spPr>
          <a:xfrm>
            <a:off x="1" y="0"/>
            <a:ext cx="12192000" cy="556787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نامت جلال ، بر نامت جلال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نامت جلال باد تا ابد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98718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8527FF-D16A-43EE-AD27-4D3E4A25F6E8}"/>
              </a:ext>
            </a:extLst>
          </p:cNvPr>
          <p:cNvSpPr/>
          <p:nvPr/>
        </p:nvSpPr>
        <p:spPr>
          <a:xfrm>
            <a:off x="1" y="0"/>
            <a:ext cx="12192000" cy="502131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دوستت دارم و تو را می ستایم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نامت جلال باد تا ابد</a:t>
            </a: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73816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8527FF-D16A-43EE-AD27-4D3E4A25F6E8}"/>
              </a:ext>
            </a:extLst>
          </p:cNvPr>
          <p:cNvSpPr/>
          <p:nvPr/>
        </p:nvSpPr>
        <p:spPr>
          <a:xfrm>
            <a:off x="1" y="0"/>
            <a:ext cx="12192000" cy="556787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نامت جلال ، بر نامت جلال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نامت جلال باد تا ابد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58329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8527FF-D16A-43EE-AD27-4D3E4A25F6E8}"/>
              </a:ext>
            </a:extLst>
          </p:cNvPr>
          <p:cNvSpPr/>
          <p:nvPr/>
        </p:nvSpPr>
        <p:spPr>
          <a:xfrm>
            <a:off x="1" y="0"/>
            <a:ext cx="12192000" cy="502131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 القدس دوستت دارم و تو را می ستایم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نامت جلال باد تا ابد</a:t>
            </a: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22422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8527FF-D16A-43EE-AD27-4D3E4A25F6E8}"/>
              </a:ext>
            </a:extLst>
          </p:cNvPr>
          <p:cNvSpPr/>
          <p:nvPr/>
        </p:nvSpPr>
        <p:spPr>
          <a:xfrm>
            <a:off x="1" y="0"/>
            <a:ext cx="12192000" cy="556787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نامت جلال ، بر نامت جلال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نامت جلال باد تا ابد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47378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4622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82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2020-09-07T16:26:26Z</dcterms:created>
  <dcterms:modified xsi:type="dcterms:W3CDTF">2025-04-23T15:25:42Z</dcterms:modified>
</cp:coreProperties>
</file>