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3" r:id="rId2"/>
    <p:sldId id="256" r:id="rId3"/>
    <p:sldId id="257" r:id="rId4"/>
    <p:sldId id="258" r:id="rId5"/>
    <p:sldId id="259" r:id="rId6"/>
    <p:sldId id="267" r:id="rId7"/>
    <p:sldId id="268" r:id="rId8"/>
    <p:sldId id="260" r:id="rId9"/>
    <p:sldId id="262" r:id="rId10"/>
    <p:sldId id="269" r:id="rId11"/>
    <p:sldId id="264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510"/>
    <p:restoredTop sz="94749"/>
  </p:normalViewPr>
  <p:slideViewPr>
    <p:cSldViewPr snapToGrid="0">
      <p:cViewPr varScale="1">
        <p:scale>
          <a:sx n="81" d="100"/>
          <a:sy n="81" d="100"/>
        </p:scale>
        <p:origin x="40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2B71ACCE-E9F9-BB4E-9F60-C716BD318DB3}"/>
    <pc:docChg chg="undo custSel addSld modSld sldOrd modMainMaster">
      <pc:chgData name="Niloofar Hosseini" userId="eb3e3110-2622-43cd-88f0-a4c46bd91734" providerId="ADAL" clId="{2B71ACCE-E9F9-BB4E-9F60-C716BD318DB3}" dt="2024-03-22T15:34:37.638" v="14" actId="20577"/>
      <pc:docMkLst>
        <pc:docMk/>
      </pc:docMkLst>
      <pc:sldChg chg="setBg">
        <pc:chgData name="Niloofar Hosseini" userId="eb3e3110-2622-43cd-88f0-a4c46bd91734" providerId="ADAL" clId="{2B71ACCE-E9F9-BB4E-9F60-C716BD318DB3}" dt="2024-03-22T15:33:09.720" v="2"/>
        <pc:sldMkLst>
          <pc:docMk/>
          <pc:sldMk cId="1874123119" sldId="256"/>
        </pc:sldMkLst>
      </pc:sldChg>
      <pc:sldChg chg="modSp mod">
        <pc:chgData name="Niloofar Hosseini" userId="eb3e3110-2622-43cd-88f0-a4c46bd91734" providerId="ADAL" clId="{2B71ACCE-E9F9-BB4E-9F60-C716BD318DB3}" dt="2024-03-22T15:33:52.239" v="7" actId="113"/>
        <pc:sldMkLst>
          <pc:docMk/>
          <pc:sldMk cId="2196910482" sldId="259"/>
        </pc:sldMkLst>
        <pc:spChg chg="mod">
          <ac:chgData name="Niloofar Hosseini" userId="eb3e3110-2622-43cd-88f0-a4c46bd91734" providerId="ADAL" clId="{2B71ACCE-E9F9-BB4E-9F60-C716BD318DB3}" dt="2024-03-22T15:33:52.239" v="7" actId="113"/>
          <ac:spMkLst>
            <pc:docMk/>
            <pc:sldMk cId="2196910482" sldId="259"/>
            <ac:spMk id="4" creationId="{9E59E111-05C5-7604-A381-9AF0B1B12705}"/>
          </ac:spMkLst>
        </pc:spChg>
      </pc:sldChg>
      <pc:sldChg chg="setBg">
        <pc:chgData name="Niloofar Hosseini" userId="eb3e3110-2622-43cd-88f0-a4c46bd91734" providerId="ADAL" clId="{2B71ACCE-E9F9-BB4E-9F60-C716BD318DB3}" dt="2024-03-22T15:33:19.596" v="4"/>
        <pc:sldMkLst>
          <pc:docMk/>
          <pc:sldMk cId="2434388477" sldId="263"/>
        </pc:sldMkLst>
      </pc:sldChg>
      <pc:sldChg chg="setBg">
        <pc:chgData name="Niloofar Hosseini" userId="eb3e3110-2622-43cd-88f0-a4c46bd91734" providerId="ADAL" clId="{2B71ACCE-E9F9-BB4E-9F60-C716BD318DB3}" dt="2024-03-22T15:33:25.748" v="6"/>
        <pc:sldMkLst>
          <pc:docMk/>
          <pc:sldMk cId="1533885677" sldId="264"/>
        </pc:sldMkLst>
      </pc:sldChg>
      <pc:sldChg chg="add ord">
        <pc:chgData name="Niloofar Hosseini" userId="eb3e3110-2622-43cd-88f0-a4c46bd91734" providerId="ADAL" clId="{2B71ACCE-E9F9-BB4E-9F60-C716BD318DB3}" dt="2024-03-22T15:34:07.477" v="9" actId="20578"/>
        <pc:sldMkLst>
          <pc:docMk/>
          <pc:sldMk cId="2516669464" sldId="265"/>
        </pc:sldMkLst>
      </pc:sldChg>
      <pc:sldChg chg="modSp add mod ord">
        <pc:chgData name="Niloofar Hosseini" userId="eb3e3110-2622-43cd-88f0-a4c46bd91734" providerId="ADAL" clId="{2B71ACCE-E9F9-BB4E-9F60-C716BD318DB3}" dt="2024-03-22T15:34:37.638" v="14" actId="20577"/>
        <pc:sldMkLst>
          <pc:docMk/>
          <pc:sldMk cId="1040249710" sldId="266"/>
        </pc:sldMkLst>
        <pc:spChg chg="mod">
          <ac:chgData name="Niloofar Hosseini" userId="eb3e3110-2622-43cd-88f0-a4c46bd91734" providerId="ADAL" clId="{2B71ACCE-E9F9-BB4E-9F60-C716BD318DB3}" dt="2024-03-22T15:34:37.638" v="14" actId="20577"/>
          <ac:spMkLst>
            <pc:docMk/>
            <pc:sldMk cId="1040249710" sldId="266"/>
            <ac:spMk id="4" creationId="{9E59E111-05C5-7604-A381-9AF0B1B12705}"/>
          </ac:spMkLst>
        </pc:spChg>
      </pc:sldChg>
      <pc:sldMasterChg chg="setBg modSldLayout">
        <pc:chgData name="Niloofar Hosseini" userId="eb3e3110-2622-43cd-88f0-a4c46bd91734" providerId="ADAL" clId="{2B71ACCE-E9F9-BB4E-9F60-C716BD318DB3}" dt="2024-03-22T15:33:09.720" v="2"/>
        <pc:sldMasterMkLst>
          <pc:docMk/>
          <pc:sldMasterMk cId="3927081015" sldId="2147483648"/>
        </pc:sldMasterMkLst>
        <pc:sldLayoutChg chg="setBg">
          <pc:chgData name="Niloofar Hosseini" userId="eb3e3110-2622-43cd-88f0-a4c46bd91734" providerId="ADAL" clId="{2B71ACCE-E9F9-BB4E-9F60-C716BD318DB3}" dt="2024-03-22T15:33:09.720" v="2"/>
          <pc:sldLayoutMkLst>
            <pc:docMk/>
            <pc:sldMasterMk cId="3927081015" sldId="2147483648"/>
            <pc:sldLayoutMk cId="2522618967" sldId="2147483649"/>
          </pc:sldLayoutMkLst>
        </pc:sldLayoutChg>
        <pc:sldLayoutChg chg="setBg">
          <pc:chgData name="Niloofar Hosseini" userId="eb3e3110-2622-43cd-88f0-a4c46bd91734" providerId="ADAL" clId="{2B71ACCE-E9F9-BB4E-9F60-C716BD318DB3}" dt="2024-03-22T15:33:09.720" v="2"/>
          <pc:sldLayoutMkLst>
            <pc:docMk/>
            <pc:sldMasterMk cId="3927081015" sldId="2147483648"/>
            <pc:sldLayoutMk cId="3888567944" sldId="2147483650"/>
          </pc:sldLayoutMkLst>
        </pc:sldLayoutChg>
        <pc:sldLayoutChg chg="setBg">
          <pc:chgData name="Niloofar Hosseini" userId="eb3e3110-2622-43cd-88f0-a4c46bd91734" providerId="ADAL" clId="{2B71ACCE-E9F9-BB4E-9F60-C716BD318DB3}" dt="2024-03-22T15:33:09.720" v="2"/>
          <pc:sldLayoutMkLst>
            <pc:docMk/>
            <pc:sldMasterMk cId="3927081015" sldId="2147483648"/>
            <pc:sldLayoutMk cId="135517057" sldId="2147483651"/>
          </pc:sldLayoutMkLst>
        </pc:sldLayoutChg>
        <pc:sldLayoutChg chg="setBg">
          <pc:chgData name="Niloofar Hosseini" userId="eb3e3110-2622-43cd-88f0-a4c46bd91734" providerId="ADAL" clId="{2B71ACCE-E9F9-BB4E-9F60-C716BD318DB3}" dt="2024-03-22T15:33:09.720" v="2"/>
          <pc:sldLayoutMkLst>
            <pc:docMk/>
            <pc:sldMasterMk cId="3927081015" sldId="2147483648"/>
            <pc:sldLayoutMk cId="708906142" sldId="2147483652"/>
          </pc:sldLayoutMkLst>
        </pc:sldLayoutChg>
        <pc:sldLayoutChg chg="setBg">
          <pc:chgData name="Niloofar Hosseini" userId="eb3e3110-2622-43cd-88f0-a4c46bd91734" providerId="ADAL" clId="{2B71ACCE-E9F9-BB4E-9F60-C716BD318DB3}" dt="2024-03-22T15:33:09.720" v="2"/>
          <pc:sldLayoutMkLst>
            <pc:docMk/>
            <pc:sldMasterMk cId="3927081015" sldId="2147483648"/>
            <pc:sldLayoutMk cId="3891557832" sldId="2147483653"/>
          </pc:sldLayoutMkLst>
        </pc:sldLayoutChg>
        <pc:sldLayoutChg chg="setBg">
          <pc:chgData name="Niloofar Hosseini" userId="eb3e3110-2622-43cd-88f0-a4c46bd91734" providerId="ADAL" clId="{2B71ACCE-E9F9-BB4E-9F60-C716BD318DB3}" dt="2024-03-22T15:33:09.720" v="2"/>
          <pc:sldLayoutMkLst>
            <pc:docMk/>
            <pc:sldMasterMk cId="3927081015" sldId="2147483648"/>
            <pc:sldLayoutMk cId="3071630242" sldId="2147483654"/>
          </pc:sldLayoutMkLst>
        </pc:sldLayoutChg>
        <pc:sldLayoutChg chg="setBg">
          <pc:chgData name="Niloofar Hosseini" userId="eb3e3110-2622-43cd-88f0-a4c46bd91734" providerId="ADAL" clId="{2B71ACCE-E9F9-BB4E-9F60-C716BD318DB3}" dt="2024-03-22T15:33:09.720" v="2"/>
          <pc:sldLayoutMkLst>
            <pc:docMk/>
            <pc:sldMasterMk cId="3927081015" sldId="2147483648"/>
            <pc:sldLayoutMk cId="2152440426" sldId="2147483655"/>
          </pc:sldLayoutMkLst>
        </pc:sldLayoutChg>
        <pc:sldLayoutChg chg="setBg">
          <pc:chgData name="Niloofar Hosseini" userId="eb3e3110-2622-43cd-88f0-a4c46bd91734" providerId="ADAL" clId="{2B71ACCE-E9F9-BB4E-9F60-C716BD318DB3}" dt="2024-03-22T15:33:09.720" v="2"/>
          <pc:sldLayoutMkLst>
            <pc:docMk/>
            <pc:sldMasterMk cId="3927081015" sldId="2147483648"/>
            <pc:sldLayoutMk cId="2116428027" sldId="2147483656"/>
          </pc:sldLayoutMkLst>
        </pc:sldLayoutChg>
        <pc:sldLayoutChg chg="setBg">
          <pc:chgData name="Niloofar Hosseini" userId="eb3e3110-2622-43cd-88f0-a4c46bd91734" providerId="ADAL" clId="{2B71ACCE-E9F9-BB4E-9F60-C716BD318DB3}" dt="2024-03-22T15:33:09.720" v="2"/>
          <pc:sldLayoutMkLst>
            <pc:docMk/>
            <pc:sldMasterMk cId="3927081015" sldId="2147483648"/>
            <pc:sldLayoutMk cId="287484407" sldId="2147483657"/>
          </pc:sldLayoutMkLst>
        </pc:sldLayoutChg>
        <pc:sldLayoutChg chg="setBg">
          <pc:chgData name="Niloofar Hosseini" userId="eb3e3110-2622-43cd-88f0-a4c46bd91734" providerId="ADAL" clId="{2B71ACCE-E9F9-BB4E-9F60-C716BD318DB3}" dt="2024-03-22T15:33:09.720" v="2"/>
          <pc:sldLayoutMkLst>
            <pc:docMk/>
            <pc:sldMasterMk cId="3927081015" sldId="2147483648"/>
            <pc:sldLayoutMk cId="890009560" sldId="2147483658"/>
          </pc:sldLayoutMkLst>
        </pc:sldLayoutChg>
        <pc:sldLayoutChg chg="setBg">
          <pc:chgData name="Niloofar Hosseini" userId="eb3e3110-2622-43cd-88f0-a4c46bd91734" providerId="ADAL" clId="{2B71ACCE-E9F9-BB4E-9F60-C716BD318DB3}" dt="2024-03-22T15:33:09.720" v="2"/>
          <pc:sldLayoutMkLst>
            <pc:docMk/>
            <pc:sldMasterMk cId="3927081015" sldId="2147483648"/>
            <pc:sldLayoutMk cId="1367307462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9D80C-6504-8645-B8B0-0748AC9E567D}" type="datetimeFigureOut">
              <a:rPr lang="en-DE" smtClean="0"/>
              <a:t>04/23/2025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A6552-4E42-7942-A114-D2D24B679BB5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593641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9D80C-6504-8645-B8B0-0748AC9E567D}" type="datetimeFigureOut">
              <a:rPr lang="en-DE" smtClean="0"/>
              <a:t>04/23/2025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A6552-4E42-7942-A114-D2D24B679BB5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7548806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9D80C-6504-8645-B8B0-0748AC9E567D}" type="datetimeFigureOut">
              <a:rPr lang="en-DE" smtClean="0"/>
              <a:t>04/23/2025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A6552-4E42-7942-A114-D2D24B679BB5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0814932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9D80C-6504-8645-B8B0-0748AC9E567D}" type="datetimeFigureOut">
              <a:rPr lang="en-DE" smtClean="0"/>
              <a:t>04/23/2025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A6552-4E42-7942-A114-D2D24B679BB5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4939951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9D80C-6504-8645-B8B0-0748AC9E567D}" type="datetimeFigureOut">
              <a:rPr lang="en-DE" smtClean="0"/>
              <a:t>04/23/2025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A6552-4E42-7942-A114-D2D24B679BB5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7636136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9D80C-6504-8645-B8B0-0748AC9E567D}" type="datetimeFigureOut">
              <a:rPr lang="en-DE" smtClean="0"/>
              <a:t>04/23/2025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A6552-4E42-7942-A114-D2D24B679BB5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0227144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9D80C-6504-8645-B8B0-0748AC9E567D}" type="datetimeFigureOut">
              <a:rPr lang="en-DE" smtClean="0"/>
              <a:t>04/23/2025</a:t>
            </a:fld>
            <a:endParaRPr lang="en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A6552-4E42-7942-A114-D2D24B679BB5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971732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9D80C-6504-8645-B8B0-0748AC9E567D}" type="datetimeFigureOut">
              <a:rPr lang="en-DE" smtClean="0"/>
              <a:t>04/23/2025</a:t>
            </a:fld>
            <a:endParaRPr lang="en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A6552-4E42-7942-A114-D2D24B679BB5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269282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9D80C-6504-8645-B8B0-0748AC9E567D}" type="datetimeFigureOut">
              <a:rPr lang="en-DE" smtClean="0"/>
              <a:t>04/23/2025</a:t>
            </a:fld>
            <a:endParaRPr lang="en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A6552-4E42-7942-A114-D2D24B679BB5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099049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9D80C-6504-8645-B8B0-0748AC9E567D}" type="datetimeFigureOut">
              <a:rPr lang="en-DE" smtClean="0"/>
              <a:t>04/23/2025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A6552-4E42-7942-A114-D2D24B679BB5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6491981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9D80C-6504-8645-B8B0-0748AC9E567D}" type="datetimeFigureOut">
              <a:rPr lang="en-DE" smtClean="0"/>
              <a:t>04/23/2025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A6552-4E42-7942-A114-D2D24B679BB5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3359568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D9D80C-6504-8645-B8B0-0748AC9E567D}" type="datetimeFigureOut">
              <a:rPr lang="en-DE" smtClean="0"/>
              <a:t>04/23/2025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6A6552-4E42-7942-A114-D2D24B679BB5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30890449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43884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E59E111-05C5-7604-A381-9AF0B1B12705}"/>
              </a:ext>
            </a:extLst>
          </p:cNvPr>
          <p:cNvSpPr/>
          <p:nvPr/>
        </p:nvSpPr>
        <p:spPr>
          <a:xfrm>
            <a:off x="0" y="0"/>
            <a:ext cx="12191999" cy="5405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برخیزیم برخیزیم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دیوارها را بنا کنیم</a:t>
            </a:r>
          </a:p>
          <a:p>
            <a:pPr algn="ctr" rtl="1">
              <a:lnSpc>
                <a:spcPct val="150000"/>
              </a:lnSpc>
            </a:pPr>
            <a:r>
              <a:rPr lang="fa-IR" sz="3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</a:p>
          <a:p>
            <a:pPr algn="ctr" rtl="1">
              <a:lnSpc>
                <a:spcPct val="150000"/>
              </a:lnSpc>
            </a:pPr>
            <a:endParaRPr lang="fa-IR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5536099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33885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E59E111-05C5-7604-A381-9AF0B1B12705}"/>
              </a:ext>
            </a:extLst>
          </p:cNvPr>
          <p:cNvSpPr/>
          <p:nvPr/>
        </p:nvSpPr>
        <p:spPr>
          <a:xfrm>
            <a:off x="18855" y="0"/>
            <a:ext cx="12191999" cy="58208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برخیزیم بنا کنیم</a:t>
            </a:r>
          </a:p>
          <a:p>
            <a:pPr algn="ctr" rtl="1">
              <a:lnSpc>
                <a:spcPct val="150000"/>
              </a:lnSpc>
            </a:pP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لباس رزم به تن کنیم </a:t>
            </a:r>
          </a:p>
          <a:p>
            <a:pPr algn="ctr" rtl="1">
              <a:lnSpc>
                <a:spcPct val="150000"/>
              </a:lnSpc>
            </a:pPr>
            <a:r>
              <a:rPr lang="fa-IR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</a:p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8741231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E59E111-05C5-7604-A381-9AF0B1B12705}"/>
              </a:ext>
            </a:extLst>
          </p:cNvPr>
          <p:cNvSpPr/>
          <p:nvPr/>
        </p:nvSpPr>
        <p:spPr>
          <a:xfrm>
            <a:off x="0" y="0"/>
            <a:ext cx="12191999" cy="58208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با پرستش در نام عیسی</a:t>
            </a:r>
          </a:p>
          <a:p>
            <a:pPr algn="ctr" rtl="1">
              <a:lnSpc>
                <a:spcPct val="150000"/>
              </a:lnSpc>
            </a:pP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برای نبرد ، شویم هم دعا</a:t>
            </a:r>
          </a:p>
          <a:p>
            <a:pPr algn="ctr" rtl="1">
              <a:lnSpc>
                <a:spcPct val="150000"/>
              </a:lnSpc>
            </a:pPr>
            <a:r>
              <a:rPr lang="fa-IR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</a:p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2900363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E59E111-05C5-7604-A381-9AF0B1B12705}"/>
              </a:ext>
            </a:extLst>
          </p:cNvPr>
          <p:cNvSpPr/>
          <p:nvPr/>
        </p:nvSpPr>
        <p:spPr>
          <a:xfrm>
            <a:off x="0" y="0"/>
            <a:ext cx="12191999" cy="58208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گوییم نبرد از آن خداست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دستهای سست توانش از خداست</a:t>
            </a:r>
          </a:p>
          <a:p>
            <a:pPr algn="ctr" rtl="1">
              <a:lnSpc>
                <a:spcPct val="150000"/>
              </a:lnSpc>
            </a:pPr>
            <a:r>
              <a:rPr lang="fa-IR" sz="3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</a:p>
          <a:p>
            <a:pPr algn="ctr" rtl="1">
              <a:lnSpc>
                <a:spcPct val="150000"/>
              </a:lnSpc>
            </a:pPr>
            <a:endParaRPr lang="fa-IR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413130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E59E111-05C5-7604-A381-9AF0B1B12705}"/>
              </a:ext>
            </a:extLst>
          </p:cNvPr>
          <p:cNvSpPr/>
          <p:nvPr/>
        </p:nvSpPr>
        <p:spPr>
          <a:xfrm>
            <a:off x="0" y="0"/>
            <a:ext cx="12191999" cy="5405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برخیزیم برخیزیم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دیوارها را بنا کنیم</a:t>
            </a:r>
          </a:p>
          <a:p>
            <a:pPr algn="ctr" rtl="1">
              <a:lnSpc>
                <a:spcPct val="150000"/>
              </a:lnSpc>
            </a:pPr>
            <a:r>
              <a:rPr lang="fa-IR" sz="3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</a:p>
          <a:p>
            <a:pPr algn="ctr" rtl="1">
              <a:lnSpc>
                <a:spcPct val="150000"/>
              </a:lnSpc>
            </a:pPr>
            <a:endParaRPr lang="fa-IR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1969104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E59E111-05C5-7604-A381-9AF0B1B12705}"/>
              </a:ext>
            </a:extLst>
          </p:cNvPr>
          <p:cNvSpPr/>
          <p:nvPr/>
        </p:nvSpPr>
        <p:spPr>
          <a:xfrm>
            <a:off x="0" y="0"/>
            <a:ext cx="12191999" cy="58208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گوییم نبرد از آن خداست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دستهای سست توانش از خداست</a:t>
            </a:r>
          </a:p>
          <a:p>
            <a:pPr algn="ctr" rtl="1">
              <a:lnSpc>
                <a:spcPct val="150000"/>
              </a:lnSpc>
            </a:pPr>
            <a:r>
              <a:rPr lang="fa-IR" sz="3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</a:p>
          <a:p>
            <a:pPr algn="ctr" rtl="1">
              <a:lnSpc>
                <a:spcPct val="150000"/>
              </a:lnSpc>
            </a:pPr>
            <a:endParaRPr lang="fa-IR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7367274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E59E111-05C5-7604-A381-9AF0B1B12705}"/>
              </a:ext>
            </a:extLst>
          </p:cNvPr>
          <p:cNvSpPr/>
          <p:nvPr/>
        </p:nvSpPr>
        <p:spPr>
          <a:xfrm>
            <a:off x="0" y="0"/>
            <a:ext cx="12191999" cy="5405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برخیزیم برخیزیم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دیوارها را بنا کنیم</a:t>
            </a:r>
          </a:p>
          <a:p>
            <a:pPr algn="ctr" rtl="1">
              <a:lnSpc>
                <a:spcPct val="150000"/>
              </a:lnSpc>
            </a:pPr>
            <a:r>
              <a:rPr lang="fa-IR" sz="3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</a:p>
          <a:p>
            <a:pPr algn="ctr" rtl="1">
              <a:lnSpc>
                <a:spcPct val="150000"/>
              </a:lnSpc>
            </a:pPr>
            <a:endParaRPr lang="fa-IR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1311292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E59E111-05C5-7604-A381-9AF0B1B12705}"/>
              </a:ext>
            </a:extLst>
          </p:cNvPr>
          <p:cNvSpPr/>
          <p:nvPr/>
        </p:nvSpPr>
        <p:spPr>
          <a:xfrm>
            <a:off x="0" y="0"/>
            <a:ext cx="12191999" cy="58097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دستهای سست را قوی سازید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پاهای لرزان استوار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برخیزید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به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دورتا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دور دیوار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بایستیم بنا کنیم</a:t>
            </a:r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3585556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E59E111-05C5-7604-A381-9AF0B1B12705}"/>
              </a:ext>
            </a:extLst>
          </p:cNvPr>
          <p:cNvSpPr/>
          <p:nvPr/>
        </p:nvSpPr>
        <p:spPr>
          <a:xfrm>
            <a:off x="0" y="0"/>
            <a:ext cx="12191999" cy="589103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1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با یکدست بنا کنیم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با دستی دیگر بجنگیم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ردای یأس را از تن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به در کنیم</a:t>
            </a:r>
            <a:endParaRPr lang="fa-IR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441115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</TotalTime>
  <Words>117</Words>
  <Application>Microsoft Office PowerPoint</Application>
  <PresentationFormat>Widescreen</PresentationFormat>
  <Paragraphs>44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2</cp:revision>
  <dcterms:created xsi:type="dcterms:W3CDTF">2022-10-05T11:08:26Z</dcterms:created>
  <dcterms:modified xsi:type="dcterms:W3CDTF">2025-04-23T15:23:29Z</dcterms:modified>
</cp:coreProperties>
</file>