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8" r:id="rId2"/>
    <p:sldId id="256" r:id="rId3"/>
    <p:sldId id="257" r:id="rId4"/>
    <p:sldId id="258" r:id="rId5"/>
    <p:sldId id="270" r:id="rId6"/>
    <p:sldId id="260" r:id="rId7"/>
    <p:sldId id="261" r:id="rId8"/>
    <p:sldId id="262" r:id="rId9"/>
    <p:sldId id="271" r:id="rId10"/>
    <p:sldId id="272" r:id="rId11"/>
    <p:sldId id="273" r:id="rId12"/>
    <p:sldId id="274" r:id="rId13"/>
    <p:sldId id="275" r:id="rId14"/>
    <p:sldId id="276" r:id="rId15"/>
    <p:sldId id="269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58" autoAdjust="0"/>
    <p:restoredTop sz="94694"/>
  </p:normalViewPr>
  <p:slideViewPr>
    <p:cSldViewPr snapToGrid="0" snapToObjects="1">
      <p:cViewPr varScale="1">
        <p:scale>
          <a:sx n="81" d="100"/>
          <a:sy n="81" d="100"/>
        </p:scale>
        <p:origin x="523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6BDA3ADA-3B03-D341-B67C-1B2981913C31}"/>
    <pc:docChg chg="addSld delSld modSld sldOrd modMainMaster">
      <pc:chgData name="Niloofar Hosseini" userId="eb3e3110-2622-43cd-88f0-a4c46bd91734" providerId="ADAL" clId="{6BDA3ADA-3B03-D341-B67C-1B2981913C31}" dt="2024-03-22T16:44:08.184" v="21" actId="20577"/>
      <pc:docMkLst>
        <pc:docMk/>
      </pc:docMkLst>
      <pc:sldChg chg="del">
        <pc:chgData name="Niloofar Hosseini" userId="eb3e3110-2622-43cd-88f0-a4c46bd91734" providerId="ADAL" clId="{6BDA3ADA-3B03-D341-B67C-1B2981913C31}" dt="2024-03-22T16:43:48.166" v="16" actId="2696"/>
        <pc:sldMkLst>
          <pc:docMk/>
          <pc:sldMk cId="1610395500" sldId="263"/>
        </pc:sldMkLst>
      </pc:sldChg>
      <pc:sldChg chg="setBg">
        <pc:chgData name="Niloofar Hosseini" userId="eb3e3110-2622-43cd-88f0-a4c46bd91734" providerId="ADAL" clId="{6BDA3ADA-3B03-D341-B67C-1B2981913C31}" dt="2024-03-22T16:43:33.836" v="13"/>
        <pc:sldMkLst>
          <pc:docMk/>
          <pc:sldMk cId="1126282926" sldId="268"/>
        </pc:sldMkLst>
      </pc:sldChg>
      <pc:sldChg chg="setBg">
        <pc:chgData name="Niloofar Hosseini" userId="eb3e3110-2622-43cd-88f0-a4c46bd91734" providerId="ADAL" clId="{6BDA3ADA-3B03-D341-B67C-1B2981913C31}" dt="2024-03-22T16:43:39.824" v="15"/>
        <pc:sldMkLst>
          <pc:docMk/>
          <pc:sldMk cId="2965513447" sldId="269"/>
        </pc:sldMkLst>
      </pc:sldChg>
      <pc:sldChg chg="modSp add mod ord">
        <pc:chgData name="Niloofar Hosseini" userId="eb3e3110-2622-43cd-88f0-a4c46bd91734" providerId="ADAL" clId="{6BDA3ADA-3B03-D341-B67C-1B2981913C31}" dt="2024-03-22T16:44:08.184" v="21" actId="20577"/>
        <pc:sldMkLst>
          <pc:docMk/>
          <pc:sldMk cId="1361219983" sldId="270"/>
        </pc:sldMkLst>
        <pc:spChg chg="mod">
          <ac:chgData name="Niloofar Hosseini" userId="eb3e3110-2622-43cd-88f0-a4c46bd91734" providerId="ADAL" clId="{6BDA3ADA-3B03-D341-B67C-1B2981913C31}" dt="2024-03-22T16:44:08.184" v="21" actId="20577"/>
          <ac:spMkLst>
            <pc:docMk/>
            <pc:sldMk cId="1361219983" sldId="270"/>
            <ac:spMk id="4" creationId="{3A92686A-4B8D-F9B8-DCD8-588044E31F4B}"/>
          </ac:spMkLst>
        </pc:spChg>
      </pc:sldChg>
      <pc:sldChg chg="add del">
        <pc:chgData name="Niloofar Hosseini" userId="eb3e3110-2622-43cd-88f0-a4c46bd91734" providerId="ADAL" clId="{6BDA3ADA-3B03-D341-B67C-1B2981913C31}" dt="2024-03-22T16:44:04.461" v="20" actId="2696"/>
        <pc:sldMkLst>
          <pc:docMk/>
          <pc:sldMk cId="3125596710" sldId="271"/>
        </pc:sldMkLst>
      </pc:sldChg>
      <pc:sldMasterChg chg="setBg modSldLayout">
        <pc:chgData name="Niloofar Hosseini" userId="eb3e3110-2622-43cd-88f0-a4c46bd91734" providerId="ADAL" clId="{6BDA3ADA-3B03-D341-B67C-1B2981913C31}" dt="2024-03-22T16:43:27.461" v="11"/>
        <pc:sldMasterMkLst>
          <pc:docMk/>
          <pc:sldMasterMk cId="2194007035" sldId="2147483648"/>
        </pc:sldMasterMkLst>
        <pc:sldLayoutChg chg="setBg">
          <pc:chgData name="Niloofar Hosseini" userId="eb3e3110-2622-43cd-88f0-a4c46bd91734" providerId="ADAL" clId="{6BDA3ADA-3B03-D341-B67C-1B2981913C31}" dt="2024-03-22T16:43:27.461" v="11"/>
          <pc:sldLayoutMkLst>
            <pc:docMk/>
            <pc:sldMasterMk cId="2194007035" sldId="2147483648"/>
            <pc:sldLayoutMk cId="1756163338" sldId="2147483649"/>
          </pc:sldLayoutMkLst>
        </pc:sldLayoutChg>
        <pc:sldLayoutChg chg="setBg">
          <pc:chgData name="Niloofar Hosseini" userId="eb3e3110-2622-43cd-88f0-a4c46bd91734" providerId="ADAL" clId="{6BDA3ADA-3B03-D341-B67C-1B2981913C31}" dt="2024-03-22T16:43:27.461" v="11"/>
          <pc:sldLayoutMkLst>
            <pc:docMk/>
            <pc:sldMasterMk cId="2194007035" sldId="2147483648"/>
            <pc:sldLayoutMk cId="249496937" sldId="2147483650"/>
          </pc:sldLayoutMkLst>
        </pc:sldLayoutChg>
        <pc:sldLayoutChg chg="setBg">
          <pc:chgData name="Niloofar Hosseini" userId="eb3e3110-2622-43cd-88f0-a4c46bd91734" providerId="ADAL" clId="{6BDA3ADA-3B03-D341-B67C-1B2981913C31}" dt="2024-03-22T16:43:27.461" v="11"/>
          <pc:sldLayoutMkLst>
            <pc:docMk/>
            <pc:sldMasterMk cId="2194007035" sldId="2147483648"/>
            <pc:sldLayoutMk cId="3470773135" sldId="2147483651"/>
          </pc:sldLayoutMkLst>
        </pc:sldLayoutChg>
        <pc:sldLayoutChg chg="setBg">
          <pc:chgData name="Niloofar Hosseini" userId="eb3e3110-2622-43cd-88f0-a4c46bd91734" providerId="ADAL" clId="{6BDA3ADA-3B03-D341-B67C-1B2981913C31}" dt="2024-03-22T16:43:27.461" v="11"/>
          <pc:sldLayoutMkLst>
            <pc:docMk/>
            <pc:sldMasterMk cId="2194007035" sldId="2147483648"/>
            <pc:sldLayoutMk cId="1268638862" sldId="2147483652"/>
          </pc:sldLayoutMkLst>
        </pc:sldLayoutChg>
        <pc:sldLayoutChg chg="setBg">
          <pc:chgData name="Niloofar Hosseini" userId="eb3e3110-2622-43cd-88f0-a4c46bd91734" providerId="ADAL" clId="{6BDA3ADA-3B03-D341-B67C-1B2981913C31}" dt="2024-03-22T16:43:27.461" v="11"/>
          <pc:sldLayoutMkLst>
            <pc:docMk/>
            <pc:sldMasterMk cId="2194007035" sldId="2147483648"/>
            <pc:sldLayoutMk cId="3502375119" sldId="2147483653"/>
          </pc:sldLayoutMkLst>
        </pc:sldLayoutChg>
        <pc:sldLayoutChg chg="setBg">
          <pc:chgData name="Niloofar Hosseini" userId="eb3e3110-2622-43cd-88f0-a4c46bd91734" providerId="ADAL" clId="{6BDA3ADA-3B03-D341-B67C-1B2981913C31}" dt="2024-03-22T16:43:27.461" v="11"/>
          <pc:sldLayoutMkLst>
            <pc:docMk/>
            <pc:sldMasterMk cId="2194007035" sldId="2147483648"/>
            <pc:sldLayoutMk cId="3931516612" sldId="2147483654"/>
          </pc:sldLayoutMkLst>
        </pc:sldLayoutChg>
        <pc:sldLayoutChg chg="setBg">
          <pc:chgData name="Niloofar Hosseini" userId="eb3e3110-2622-43cd-88f0-a4c46bd91734" providerId="ADAL" clId="{6BDA3ADA-3B03-D341-B67C-1B2981913C31}" dt="2024-03-22T16:43:27.461" v="11"/>
          <pc:sldLayoutMkLst>
            <pc:docMk/>
            <pc:sldMasterMk cId="2194007035" sldId="2147483648"/>
            <pc:sldLayoutMk cId="1935983753" sldId="2147483655"/>
          </pc:sldLayoutMkLst>
        </pc:sldLayoutChg>
        <pc:sldLayoutChg chg="setBg">
          <pc:chgData name="Niloofar Hosseini" userId="eb3e3110-2622-43cd-88f0-a4c46bd91734" providerId="ADAL" clId="{6BDA3ADA-3B03-D341-B67C-1B2981913C31}" dt="2024-03-22T16:43:27.461" v="11"/>
          <pc:sldLayoutMkLst>
            <pc:docMk/>
            <pc:sldMasterMk cId="2194007035" sldId="2147483648"/>
            <pc:sldLayoutMk cId="3660824694" sldId="2147483656"/>
          </pc:sldLayoutMkLst>
        </pc:sldLayoutChg>
        <pc:sldLayoutChg chg="setBg">
          <pc:chgData name="Niloofar Hosseini" userId="eb3e3110-2622-43cd-88f0-a4c46bd91734" providerId="ADAL" clId="{6BDA3ADA-3B03-D341-B67C-1B2981913C31}" dt="2024-03-22T16:43:27.461" v="11"/>
          <pc:sldLayoutMkLst>
            <pc:docMk/>
            <pc:sldMasterMk cId="2194007035" sldId="2147483648"/>
            <pc:sldLayoutMk cId="163439717" sldId="2147483657"/>
          </pc:sldLayoutMkLst>
        </pc:sldLayoutChg>
        <pc:sldLayoutChg chg="setBg">
          <pc:chgData name="Niloofar Hosseini" userId="eb3e3110-2622-43cd-88f0-a4c46bd91734" providerId="ADAL" clId="{6BDA3ADA-3B03-D341-B67C-1B2981913C31}" dt="2024-03-22T16:43:27.461" v="11"/>
          <pc:sldLayoutMkLst>
            <pc:docMk/>
            <pc:sldMasterMk cId="2194007035" sldId="2147483648"/>
            <pc:sldLayoutMk cId="2718985422" sldId="2147483658"/>
          </pc:sldLayoutMkLst>
        </pc:sldLayoutChg>
        <pc:sldLayoutChg chg="setBg">
          <pc:chgData name="Niloofar Hosseini" userId="eb3e3110-2622-43cd-88f0-a4c46bd91734" providerId="ADAL" clId="{6BDA3ADA-3B03-D341-B67C-1B2981913C31}" dt="2024-03-22T16:43:27.461" v="11"/>
          <pc:sldLayoutMkLst>
            <pc:docMk/>
            <pc:sldMasterMk cId="2194007035" sldId="2147483648"/>
            <pc:sldLayoutMk cId="1550236646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F77B-59A3-194C-83F5-06579CA28E25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C6B7-0D44-594D-B332-9E79FFAF8A0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670069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F77B-59A3-194C-83F5-06579CA28E25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C6B7-0D44-594D-B332-9E79FFAF8A0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925076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F77B-59A3-194C-83F5-06579CA28E25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C6B7-0D44-594D-B332-9E79FFAF8A0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141144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F77B-59A3-194C-83F5-06579CA28E25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C6B7-0D44-594D-B332-9E79FFAF8A0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669450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F77B-59A3-194C-83F5-06579CA28E25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C6B7-0D44-594D-B332-9E79FFAF8A0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889073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F77B-59A3-194C-83F5-06579CA28E25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C6B7-0D44-594D-B332-9E79FFAF8A0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01374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F77B-59A3-194C-83F5-06579CA28E25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C6B7-0D44-594D-B332-9E79FFAF8A0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318930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F77B-59A3-194C-83F5-06579CA28E25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C6B7-0D44-594D-B332-9E79FFAF8A0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94976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F77B-59A3-194C-83F5-06579CA28E25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C6B7-0D44-594D-B332-9E79FFAF8A0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199437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F77B-59A3-194C-83F5-06579CA28E25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C6B7-0D44-594D-B332-9E79FFAF8A0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12108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F77B-59A3-194C-83F5-06579CA28E25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C6B7-0D44-594D-B332-9E79FFAF8A0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10675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5F77B-59A3-194C-83F5-06579CA28E25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BC6B7-0D44-594D-B332-9E79FFAF8A0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8794826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62829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A92686A-4B8D-F9B8-DCD8-588044E31F4B}"/>
              </a:ext>
            </a:extLst>
          </p:cNvPr>
          <p:cNvSpPr/>
          <p:nvPr/>
        </p:nvSpPr>
        <p:spPr>
          <a:xfrm>
            <a:off x="0" y="0"/>
            <a:ext cx="12192000" cy="695850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8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آمین ، آمین ، آمین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×۲</a:t>
            </a:r>
          </a:p>
          <a:p>
            <a:pPr algn="ctr" rtl="1">
              <a:lnSpc>
                <a:spcPct val="150000"/>
              </a:lnSpc>
            </a:pPr>
            <a:endParaRPr lang="fa-IR" sz="8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627588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A92686A-4B8D-F9B8-DCD8-588044E31F4B}"/>
              </a:ext>
            </a:extLst>
          </p:cNvPr>
          <p:cNvSpPr/>
          <p:nvPr/>
        </p:nvSpPr>
        <p:spPr>
          <a:xfrm>
            <a:off x="0" y="0"/>
            <a:ext cx="12192000" cy="774333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لطف او بر شما باشد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 بماند تا هزار نسل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اهل خانه </a:t>
            </a: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ات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و فرزندانت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 فرزندان فرزندانت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×۲</a:t>
            </a: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882612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A92686A-4B8D-F9B8-DCD8-588044E31F4B}"/>
              </a:ext>
            </a:extLst>
          </p:cNvPr>
          <p:cNvSpPr/>
          <p:nvPr/>
        </p:nvSpPr>
        <p:spPr>
          <a:xfrm>
            <a:off x="0" y="0"/>
            <a:ext cx="12192000" cy="691234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حضور او با تو باشد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پیش رویت و پشت سر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گرداگرد و </a:t>
            </a: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درونت</a:t>
            </a: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تو باشد با تو باشد</a:t>
            </a: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851713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A92686A-4B8D-F9B8-DCD8-588044E31F4B}"/>
              </a:ext>
            </a:extLst>
          </p:cNvPr>
          <p:cNvSpPr/>
          <p:nvPr/>
        </p:nvSpPr>
        <p:spPr>
          <a:xfrm>
            <a:off x="0" y="0"/>
            <a:ext cx="12192000" cy="553690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</a:t>
            </a:r>
            <a:r>
              <a:rPr lang="fa-IR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صبحگاهان</a:t>
            </a:r>
            <a:r>
              <a:rPr lang="fa-IR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و هر شامگاه</a:t>
            </a:r>
          </a:p>
          <a:p>
            <a:pPr algn="ctr" rtl="1">
              <a:lnSpc>
                <a:spcPct val="150000"/>
              </a:lnSpc>
            </a:pPr>
            <a:r>
              <a:rPr lang="fa-IR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ورود و در </a:t>
            </a:r>
            <a:r>
              <a:rPr lang="fa-IR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خروجت</a:t>
            </a: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غم هایت ، شادی هایت</a:t>
            </a:r>
          </a:p>
          <a:p>
            <a:pPr algn="ctr" rtl="1">
              <a:lnSpc>
                <a:spcPct val="150000"/>
              </a:lnSpc>
            </a:pPr>
            <a:r>
              <a:rPr lang="fa-IR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 با توست ، خدا با توست</a:t>
            </a:r>
          </a:p>
          <a:p>
            <a:pPr algn="ctr" rtl="1">
              <a:lnSpc>
                <a:spcPct val="150000"/>
              </a:lnSpc>
            </a:pP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84457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A92686A-4B8D-F9B8-DCD8-588044E31F4B}"/>
              </a:ext>
            </a:extLst>
          </p:cNvPr>
          <p:cNvSpPr/>
          <p:nvPr/>
        </p:nvSpPr>
        <p:spPr>
          <a:xfrm>
            <a:off x="0" y="0"/>
            <a:ext cx="12192000" cy="695850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8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آمین ، آمین ، آمین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×۲</a:t>
            </a:r>
          </a:p>
          <a:p>
            <a:pPr algn="ctr" rtl="1">
              <a:lnSpc>
                <a:spcPct val="150000"/>
              </a:lnSpc>
            </a:pPr>
            <a:endParaRPr lang="fa-IR" sz="8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169421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65513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A92686A-4B8D-F9B8-DCD8-588044E31F4B}"/>
              </a:ext>
            </a:extLst>
          </p:cNvPr>
          <p:cNvSpPr/>
          <p:nvPr/>
        </p:nvSpPr>
        <p:spPr>
          <a:xfrm>
            <a:off x="0" y="0"/>
            <a:ext cx="12192000" cy="774333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 تو را برکت دهد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رویش تابان بر تو باشد تا به ابد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روی خود را بر تو برافرازد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 سلامتی بخشد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×۲</a:t>
            </a: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38821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A92686A-4B8D-F9B8-DCD8-588044E31F4B}"/>
              </a:ext>
            </a:extLst>
          </p:cNvPr>
          <p:cNvSpPr/>
          <p:nvPr/>
        </p:nvSpPr>
        <p:spPr>
          <a:xfrm>
            <a:off x="0" y="0"/>
            <a:ext cx="12192000" cy="695850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8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آمین ، آمین ، آمین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×۲</a:t>
            </a:r>
          </a:p>
          <a:p>
            <a:pPr algn="ctr" rtl="1">
              <a:lnSpc>
                <a:spcPct val="150000"/>
              </a:lnSpc>
            </a:pPr>
            <a:endParaRPr lang="fa-IR" sz="8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251925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A92686A-4B8D-F9B8-DCD8-588044E31F4B}"/>
              </a:ext>
            </a:extLst>
          </p:cNvPr>
          <p:cNvSpPr/>
          <p:nvPr/>
        </p:nvSpPr>
        <p:spPr>
          <a:xfrm>
            <a:off x="0" y="0"/>
            <a:ext cx="12192000" cy="774333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 تو را برکت دهد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رویش تابان بر تو باشد تا به ابد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روی خود را بر تو برافرازد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 سلامتی بخشد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×۲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856902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A92686A-4B8D-F9B8-DCD8-588044E31F4B}"/>
              </a:ext>
            </a:extLst>
          </p:cNvPr>
          <p:cNvSpPr/>
          <p:nvPr/>
        </p:nvSpPr>
        <p:spPr>
          <a:xfrm>
            <a:off x="0" y="0"/>
            <a:ext cx="12192000" cy="695850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8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آمین ، آمین ، آمین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×۲</a:t>
            </a:r>
          </a:p>
          <a:p>
            <a:pPr algn="ctr" rtl="1">
              <a:lnSpc>
                <a:spcPct val="150000"/>
              </a:lnSpc>
            </a:pPr>
            <a:endParaRPr lang="fa-IR" sz="8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972811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A92686A-4B8D-F9B8-DCD8-588044E31F4B}"/>
              </a:ext>
            </a:extLst>
          </p:cNvPr>
          <p:cNvSpPr/>
          <p:nvPr/>
        </p:nvSpPr>
        <p:spPr>
          <a:xfrm>
            <a:off x="0" y="0"/>
            <a:ext cx="12192000" cy="774333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لطف او بر شما باشد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 بماند تا هزار نسل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اهل خانه </a:t>
            </a: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ات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و فرزندانت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 فرزندان فرزندانت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×۲</a:t>
            </a: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95183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A92686A-4B8D-F9B8-DCD8-588044E31F4B}"/>
              </a:ext>
            </a:extLst>
          </p:cNvPr>
          <p:cNvSpPr/>
          <p:nvPr/>
        </p:nvSpPr>
        <p:spPr>
          <a:xfrm>
            <a:off x="0" y="0"/>
            <a:ext cx="12192000" cy="691234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حضور او با تو باشد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پیش رویت و پشت سر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گرداگرد و </a:t>
            </a: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درونت</a:t>
            </a: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تو باشد با تو باشد</a:t>
            </a: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689740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A92686A-4B8D-F9B8-DCD8-588044E31F4B}"/>
              </a:ext>
            </a:extLst>
          </p:cNvPr>
          <p:cNvSpPr/>
          <p:nvPr/>
        </p:nvSpPr>
        <p:spPr>
          <a:xfrm>
            <a:off x="0" y="0"/>
            <a:ext cx="12192000" cy="553690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</a:t>
            </a:r>
            <a:r>
              <a:rPr lang="fa-IR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صبحگاهان</a:t>
            </a:r>
            <a:r>
              <a:rPr lang="fa-IR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و هر شامگاه</a:t>
            </a:r>
          </a:p>
          <a:p>
            <a:pPr algn="ctr" rtl="1">
              <a:lnSpc>
                <a:spcPct val="150000"/>
              </a:lnSpc>
            </a:pPr>
            <a:r>
              <a:rPr lang="fa-IR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ورود و در </a:t>
            </a:r>
            <a:r>
              <a:rPr lang="fa-IR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خروجت</a:t>
            </a: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غم هایت ، شادی هایت</a:t>
            </a:r>
          </a:p>
          <a:p>
            <a:pPr algn="ctr" rtl="1">
              <a:lnSpc>
                <a:spcPct val="150000"/>
              </a:lnSpc>
            </a:pPr>
            <a:r>
              <a:rPr lang="fa-IR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 با توست ، خدا با توست</a:t>
            </a:r>
          </a:p>
          <a:p>
            <a:pPr algn="ctr" rtl="1">
              <a:lnSpc>
                <a:spcPct val="150000"/>
              </a:lnSpc>
            </a:pP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237378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A92686A-4B8D-F9B8-DCD8-588044E31F4B}"/>
              </a:ext>
            </a:extLst>
          </p:cNvPr>
          <p:cNvSpPr/>
          <p:nvPr/>
        </p:nvSpPr>
        <p:spPr>
          <a:xfrm>
            <a:off x="0" y="0"/>
            <a:ext cx="12192000" cy="685662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 با توست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x7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)</a:t>
            </a:r>
          </a:p>
          <a:p>
            <a:pPr algn="ctr" rtl="1">
              <a:lnSpc>
                <a:spcPct val="150000"/>
              </a:lnSpc>
            </a:pPr>
            <a:endParaRPr lang="fa-IR" sz="8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903283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206</Words>
  <Application>Microsoft Office PowerPoint</Application>
  <PresentationFormat>Widescreen</PresentationFormat>
  <Paragraphs>59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2022-04-30T18:48:16Z</dcterms:created>
  <dcterms:modified xsi:type="dcterms:W3CDTF">2025-04-22T16:24:41Z</dcterms:modified>
</cp:coreProperties>
</file>