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4" r:id="rId4"/>
    <p:sldId id="265" r:id="rId5"/>
    <p:sldId id="266" r:id="rId6"/>
    <p:sldId id="267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84" y="-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CA9AA0E-7211-1946-80FE-37A9F0B9D50B}"/>
    <pc:docChg chg="addSld delSld modSld modMainMaster">
      <pc:chgData name="Niloofar Hosseini" userId="eb3e3110-2622-43cd-88f0-a4c46bd91734" providerId="ADAL" clId="{9CA9AA0E-7211-1946-80FE-37A9F0B9D50B}" dt="2024-06-14T11:49:34.017" v="205" actId="20577"/>
      <pc:docMkLst>
        <pc:docMk/>
      </pc:docMkLst>
      <pc:sldChg chg="del">
        <pc:chgData name="Niloofar Hosseini" userId="eb3e3110-2622-43cd-88f0-a4c46bd91734" providerId="ADAL" clId="{9CA9AA0E-7211-1946-80FE-37A9F0B9D50B}" dt="2024-06-14T11:48:06.450" v="98" actId="2696"/>
        <pc:sldMkLst>
          <pc:docMk/>
          <pc:sldMk cId="1693070984" sldId="256"/>
        </pc:sldMkLst>
      </pc:sldChg>
      <pc:sldChg chg="addSp delSp modSp mod">
        <pc:chgData name="Niloofar Hosseini" userId="eb3e3110-2622-43cd-88f0-a4c46bd91734" providerId="ADAL" clId="{9CA9AA0E-7211-1946-80FE-37A9F0B9D50B}" dt="2024-06-14T11:48:01.428" v="97" actId="113"/>
        <pc:sldMkLst>
          <pc:docMk/>
          <pc:sldMk cId="4062362899" sldId="257"/>
        </pc:sldMkLst>
        <pc:spChg chg="add del mod">
          <ac:chgData name="Niloofar Hosseini" userId="eb3e3110-2622-43cd-88f0-a4c46bd91734" providerId="ADAL" clId="{9CA9AA0E-7211-1946-80FE-37A9F0B9D50B}" dt="2024-06-14T11:47:43.603" v="92"/>
          <ac:spMkLst>
            <pc:docMk/>
            <pc:sldMk cId="4062362899" sldId="257"/>
            <ac:spMk id="2" creationId="{DBA73E0C-F405-0D8E-3C0C-067DF18C48AD}"/>
          </ac:spMkLst>
        </pc:spChg>
        <pc:spChg chg="mod">
          <ac:chgData name="Niloofar Hosseini" userId="eb3e3110-2622-43cd-88f0-a4c46bd91734" providerId="ADAL" clId="{9CA9AA0E-7211-1946-80FE-37A9F0B9D50B}" dt="2024-06-14T11:48:01.428" v="97" actId="113"/>
          <ac:spMkLst>
            <pc:docMk/>
            <pc:sldMk cId="4062362899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CA9AA0E-7211-1946-80FE-37A9F0B9D50B}" dt="2024-06-14T11:48:08.318" v="99" actId="2696"/>
        <pc:sldMkLst>
          <pc:docMk/>
          <pc:sldMk cId="2564548810" sldId="258"/>
        </pc:sldMkLst>
      </pc:sldChg>
      <pc:sldChg chg="del">
        <pc:chgData name="Niloofar Hosseini" userId="eb3e3110-2622-43cd-88f0-a4c46bd91734" providerId="ADAL" clId="{9CA9AA0E-7211-1946-80FE-37A9F0B9D50B}" dt="2024-06-14T11:48:08.530" v="100" actId="2696"/>
        <pc:sldMkLst>
          <pc:docMk/>
          <pc:sldMk cId="3893934577" sldId="259"/>
        </pc:sldMkLst>
      </pc:sldChg>
      <pc:sldChg chg="del">
        <pc:chgData name="Niloofar Hosseini" userId="eb3e3110-2622-43cd-88f0-a4c46bd91734" providerId="ADAL" clId="{9CA9AA0E-7211-1946-80FE-37A9F0B9D50B}" dt="2024-06-14T11:48:08.723" v="101" actId="2696"/>
        <pc:sldMkLst>
          <pc:docMk/>
          <pc:sldMk cId="121821194" sldId="260"/>
        </pc:sldMkLst>
      </pc:sldChg>
      <pc:sldChg chg="del">
        <pc:chgData name="Niloofar Hosseini" userId="eb3e3110-2622-43cd-88f0-a4c46bd91734" providerId="ADAL" clId="{9CA9AA0E-7211-1946-80FE-37A9F0B9D50B}" dt="2024-06-14T11:48:09.422" v="102" actId="2696"/>
        <pc:sldMkLst>
          <pc:docMk/>
          <pc:sldMk cId="919196006" sldId="261"/>
        </pc:sldMkLst>
      </pc:sldChg>
      <pc:sldChg chg="setBg">
        <pc:chgData name="Niloofar Hosseini" userId="eb3e3110-2622-43cd-88f0-a4c46bd91734" providerId="ADAL" clId="{9CA9AA0E-7211-1946-80FE-37A9F0B9D50B}" dt="2024-06-14T11:46:06.251" v="10"/>
        <pc:sldMkLst>
          <pc:docMk/>
          <pc:sldMk cId="4092890900" sldId="262"/>
        </pc:sldMkLst>
      </pc:sldChg>
      <pc:sldChg chg="setBg">
        <pc:chgData name="Niloofar Hosseini" userId="eb3e3110-2622-43cd-88f0-a4c46bd91734" providerId="ADAL" clId="{9CA9AA0E-7211-1946-80FE-37A9F0B9D50B}" dt="2024-06-14T11:45:59.935" v="8"/>
        <pc:sldMkLst>
          <pc:docMk/>
          <pc:sldMk cId="4117149359" sldId="263"/>
        </pc:sldMkLst>
      </pc:sldChg>
      <pc:sldChg chg="modSp add mod">
        <pc:chgData name="Niloofar Hosseini" userId="eb3e3110-2622-43cd-88f0-a4c46bd91734" providerId="ADAL" clId="{9CA9AA0E-7211-1946-80FE-37A9F0B9D50B}" dt="2024-06-14T11:49:22.355" v="197" actId="20577"/>
        <pc:sldMkLst>
          <pc:docMk/>
          <pc:sldMk cId="2666318737" sldId="264"/>
        </pc:sldMkLst>
        <pc:spChg chg="mod">
          <ac:chgData name="Niloofar Hosseini" userId="eb3e3110-2622-43cd-88f0-a4c46bd91734" providerId="ADAL" clId="{9CA9AA0E-7211-1946-80FE-37A9F0B9D50B}" dt="2024-06-14T11:49:22.355" v="197" actId="20577"/>
          <ac:spMkLst>
            <pc:docMk/>
            <pc:sldMk cId="2666318737" sldId="264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9CA9AA0E-7211-1946-80FE-37A9F0B9D50B}" dt="2024-06-14T11:49:13.789" v="196" actId="20577"/>
        <pc:sldMkLst>
          <pc:docMk/>
          <pc:sldMk cId="1971060647" sldId="265"/>
        </pc:sldMkLst>
        <pc:spChg chg="mod">
          <ac:chgData name="Niloofar Hosseini" userId="eb3e3110-2622-43cd-88f0-a4c46bd91734" providerId="ADAL" clId="{9CA9AA0E-7211-1946-80FE-37A9F0B9D50B}" dt="2024-06-14T11:49:13.789" v="196" actId="20577"/>
          <ac:spMkLst>
            <pc:docMk/>
            <pc:sldMk cId="1971060647" sldId="265"/>
            <ac:spMk id="4" creationId="{00000000-0000-0000-0000-000000000000}"/>
          </ac:spMkLst>
        </pc:spChg>
      </pc:sldChg>
      <pc:sldChg chg="add">
        <pc:chgData name="Niloofar Hosseini" userId="eb3e3110-2622-43cd-88f0-a4c46bd91734" providerId="ADAL" clId="{9CA9AA0E-7211-1946-80FE-37A9F0B9D50B}" dt="2024-06-14T11:49:28.640" v="198" actId="2890"/>
        <pc:sldMkLst>
          <pc:docMk/>
          <pc:sldMk cId="1525808678" sldId="266"/>
        </pc:sldMkLst>
      </pc:sldChg>
      <pc:sldChg chg="modSp add mod replId">
        <pc:chgData name="Niloofar Hosseini" userId="eb3e3110-2622-43cd-88f0-a4c46bd91734" providerId="ADAL" clId="{9CA9AA0E-7211-1946-80FE-37A9F0B9D50B}" dt="2024-06-14T11:49:34.017" v="205" actId="20577"/>
        <pc:sldMkLst>
          <pc:docMk/>
          <pc:sldMk cId="181062381" sldId="267"/>
        </pc:sldMkLst>
        <pc:spChg chg="mod">
          <ac:chgData name="Niloofar Hosseini" userId="eb3e3110-2622-43cd-88f0-a4c46bd91734" providerId="ADAL" clId="{9CA9AA0E-7211-1946-80FE-37A9F0B9D50B}" dt="2024-06-14T11:49:34.017" v="205" actId="20577"/>
          <ac:spMkLst>
            <pc:docMk/>
            <pc:sldMk cId="181062381" sldId="267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CA9AA0E-7211-1946-80FE-37A9F0B9D50B}" dt="2024-06-14T11:45:55.729" v="6"/>
        <pc:sldMasterMkLst>
          <pc:docMk/>
          <pc:sldMasterMk cId="2641935596" sldId="2147483648"/>
        </pc:sldMasterMkLst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3118523539" sldId="2147483649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636787606" sldId="2147483650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2206697391" sldId="2147483651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2899533017" sldId="2147483652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3315925355" sldId="2147483653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483267974" sldId="2147483654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471813204" sldId="2147483655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2838417009" sldId="2147483656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541135580" sldId="2147483657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3559359238" sldId="2147483658"/>
          </pc:sldLayoutMkLst>
        </pc:sldLayoutChg>
        <pc:sldLayoutChg chg="setBg">
          <pc:chgData name="Niloofar Hosseini" userId="eb3e3110-2622-43cd-88f0-a4c46bd91734" providerId="ADAL" clId="{9CA9AA0E-7211-1946-80FE-37A9F0B9D50B}" dt="2024-06-14T11:45:55.729" v="6"/>
          <pc:sldLayoutMkLst>
            <pc:docMk/>
            <pc:sldMasterMk cId="2641935596" sldId="2147483648"/>
            <pc:sldLayoutMk cId="317513336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7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68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02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11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3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449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682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94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37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08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3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DD088-44C2-41B1-8FB9-3CB66F683A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1B56F-74C6-4667-9131-83F0A1AE25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739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14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68715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باران شفا ریزد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باران شفا ریزد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بریزد ، بریزد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2362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287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بریزد بریزد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بگشا درهای آسمان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6318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287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ریزد برکت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بگشا درهای آسمان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1060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287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بریزد بریزد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بگشا درهای آسمان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580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287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ریزد قوت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بگشا درهای آسمان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06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289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35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2019-12-17T19:36:29Z</dcterms:created>
  <dcterms:modified xsi:type="dcterms:W3CDTF">2025-04-22T16:21:09Z</dcterms:modified>
</cp:coreProperties>
</file>