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8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1"/>
    <p:restoredTop sz="94714"/>
  </p:normalViewPr>
  <p:slideViewPr>
    <p:cSldViewPr snapToGrid="0" snapToObjects="1">
      <p:cViewPr varScale="1">
        <p:scale>
          <a:sx n="81" d="100"/>
          <a:sy n="81" d="100"/>
        </p:scale>
        <p:origin x="590" y="-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F56C586-C616-D049-BDE0-FFD435EC05A2}"/>
    <pc:docChg chg="undo custSel addSld delSld modSld modMainMaster">
      <pc:chgData name="Niloofar Hosseini" userId="eb3e3110-2622-43cd-88f0-a4c46bd91734" providerId="ADAL" clId="{4F56C586-C616-D049-BDE0-FFD435EC05A2}" dt="2024-06-19T11:17:05.544" v="339" actId="403"/>
      <pc:docMkLst>
        <pc:docMk/>
      </pc:docMkLst>
      <pc:sldChg chg="addSp delSp modSp mod setBg">
        <pc:chgData name="Niloofar Hosseini" userId="eb3e3110-2622-43cd-88f0-a4c46bd91734" providerId="ADAL" clId="{4F56C586-C616-D049-BDE0-FFD435EC05A2}" dt="2024-06-19T11:13:16.653" v="65"/>
        <pc:sldMkLst>
          <pc:docMk/>
          <pc:sldMk cId="162351240" sldId="256"/>
        </pc:sldMkLst>
        <pc:spChg chg="add del mod">
          <ac:chgData name="Niloofar Hosseini" userId="eb3e3110-2622-43cd-88f0-a4c46bd91734" providerId="ADAL" clId="{4F56C586-C616-D049-BDE0-FFD435EC05A2}" dt="2024-06-19T11:13:16.653" v="65"/>
          <ac:spMkLst>
            <pc:docMk/>
            <pc:sldMk cId="162351240" sldId="256"/>
            <ac:spMk id="2" creationId="{19ABC456-C819-A5D1-FC16-AD51A07E7620}"/>
          </ac:spMkLst>
        </pc:spChg>
        <pc:spChg chg="mod">
          <ac:chgData name="Niloofar Hosseini" userId="eb3e3110-2622-43cd-88f0-a4c46bd91734" providerId="ADAL" clId="{4F56C586-C616-D049-BDE0-FFD435EC05A2}" dt="2024-06-19T11:13:12.072" v="63" actId="404"/>
          <ac:spMkLst>
            <pc:docMk/>
            <pc:sldMk cId="162351240" sldId="256"/>
            <ac:spMk id="6" creationId="{07D4330D-3920-4840-964C-D1AC1EFBDFC5}"/>
          </ac:spMkLst>
        </pc:spChg>
      </pc:sldChg>
      <pc:sldChg chg="modSp mod">
        <pc:chgData name="Niloofar Hosseini" userId="eb3e3110-2622-43cd-88f0-a4c46bd91734" providerId="ADAL" clId="{4F56C586-C616-D049-BDE0-FFD435EC05A2}" dt="2024-06-19T11:14:05.713" v="79" actId="20577"/>
        <pc:sldMkLst>
          <pc:docMk/>
          <pc:sldMk cId="1251574869" sldId="258"/>
        </pc:sldMkLst>
        <pc:spChg chg="mod">
          <ac:chgData name="Niloofar Hosseini" userId="eb3e3110-2622-43cd-88f0-a4c46bd91734" providerId="ADAL" clId="{4F56C586-C616-D049-BDE0-FFD435EC05A2}" dt="2024-06-19T11:14:05.713" v="79" actId="20577"/>
          <ac:spMkLst>
            <pc:docMk/>
            <pc:sldMk cId="1251574869" sldId="258"/>
            <ac:spMk id="6" creationId="{07D4330D-3920-4840-964C-D1AC1EFBDFC5}"/>
          </ac:spMkLst>
        </pc:spChg>
      </pc:sldChg>
      <pc:sldChg chg="modSp del mod">
        <pc:chgData name="Niloofar Hosseini" userId="eb3e3110-2622-43cd-88f0-a4c46bd91734" providerId="ADAL" clId="{4F56C586-C616-D049-BDE0-FFD435EC05A2}" dt="2024-06-19T11:14:49.235" v="81" actId="2696"/>
        <pc:sldMkLst>
          <pc:docMk/>
          <pc:sldMk cId="3937064758" sldId="259"/>
        </pc:sldMkLst>
        <pc:spChg chg="mod">
          <ac:chgData name="Niloofar Hosseini" userId="eb3e3110-2622-43cd-88f0-a4c46bd91734" providerId="ADAL" clId="{4F56C586-C616-D049-BDE0-FFD435EC05A2}" dt="2024-06-19T11:14:17.033" v="80" actId="108"/>
          <ac:spMkLst>
            <pc:docMk/>
            <pc:sldMk cId="3937064758" sldId="259"/>
            <ac:spMk id="6" creationId="{07D4330D-3920-4840-964C-D1AC1EFBDFC5}"/>
          </ac:spMkLst>
        </pc:spChg>
      </pc:sldChg>
      <pc:sldChg chg="del">
        <pc:chgData name="Niloofar Hosseini" userId="eb3e3110-2622-43cd-88f0-a4c46bd91734" providerId="ADAL" clId="{4F56C586-C616-D049-BDE0-FFD435EC05A2}" dt="2024-06-19T11:14:49.615" v="82" actId="2696"/>
        <pc:sldMkLst>
          <pc:docMk/>
          <pc:sldMk cId="1300006559" sldId="260"/>
        </pc:sldMkLst>
      </pc:sldChg>
      <pc:sldChg chg="del">
        <pc:chgData name="Niloofar Hosseini" userId="eb3e3110-2622-43cd-88f0-a4c46bd91734" providerId="ADAL" clId="{4F56C586-C616-D049-BDE0-FFD435EC05A2}" dt="2024-06-19T11:14:50.069" v="83" actId="2696"/>
        <pc:sldMkLst>
          <pc:docMk/>
          <pc:sldMk cId="2492501114" sldId="261"/>
        </pc:sldMkLst>
      </pc:sldChg>
      <pc:sldChg chg="setBg">
        <pc:chgData name="Niloofar Hosseini" userId="eb3e3110-2622-43cd-88f0-a4c46bd91734" providerId="ADAL" clId="{4F56C586-C616-D049-BDE0-FFD435EC05A2}" dt="2024-06-19T11:10:28.703" v="30"/>
        <pc:sldMkLst>
          <pc:docMk/>
          <pc:sldMk cId="269145020" sldId="262"/>
        </pc:sldMkLst>
      </pc:sldChg>
      <pc:sldChg chg="setBg">
        <pc:chgData name="Niloofar Hosseini" userId="eb3e3110-2622-43cd-88f0-a4c46bd91734" providerId="ADAL" clId="{4F56C586-C616-D049-BDE0-FFD435EC05A2}" dt="2024-06-19T11:10:31.670" v="32"/>
        <pc:sldMkLst>
          <pc:docMk/>
          <pc:sldMk cId="843784880" sldId="263"/>
        </pc:sldMkLst>
      </pc:sldChg>
      <pc:sldChg chg="add del">
        <pc:chgData name="Niloofar Hosseini" userId="eb3e3110-2622-43cd-88f0-a4c46bd91734" providerId="ADAL" clId="{4F56C586-C616-D049-BDE0-FFD435EC05A2}" dt="2024-06-19T11:14:56.755" v="85" actId="2696"/>
        <pc:sldMkLst>
          <pc:docMk/>
          <pc:sldMk cId="2126712291" sldId="264"/>
        </pc:sldMkLst>
      </pc:sldChg>
      <pc:sldChg chg="add del replId">
        <pc:chgData name="Niloofar Hosseini" userId="eb3e3110-2622-43cd-88f0-a4c46bd91734" providerId="ADAL" clId="{4F56C586-C616-D049-BDE0-FFD435EC05A2}" dt="2024-06-19T11:15:05.556" v="87" actId="2696"/>
        <pc:sldMkLst>
          <pc:docMk/>
          <pc:sldMk cId="701459647" sldId="265"/>
        </pc:sldMkLst>
      </pc:sldChg>
      <pc:sldChg chg="add">
        <pc:chgData name="Niloofar Hosseini" userId="eb3e3110-2622-43cd-88f0-a4c46bd91734" providerId="ADAL" clId="{4F56C586-C616-D049-BDE0-FFD435EC05A2}" dt="2024-06-19T11:15:03.411" v="86" actId="2890"/>
        <pc:sldMkLst>
          <pc:docMk/>
          <pc:sldMk cId="3807582232" sldId="266"/>
        </pc:sldMkLst>
      </pc:sldChg>
      <pc:sldChg chg="modSp add mod replId">
        <pc:chgData name="Niloofar Hosseini" userId="eb3e3110-2622-43cd-88f0-a4c46bd91734" providerId="ADAL" clId="{4F56C586-C616-D049-BDE0-FFD435EC05A2}" dt="2024-06-19T11:16:02.569" v="247" actId="20577"/>
        <pc:sldMkLst>
          <pc:docMk/>
          <pc:sldMk cId="2663702446" sldId="267"/>
        </pc:sldMkLst>
        <pc:spChg chg="mod">
          <ac:chgData name="Niloofar Hosseini" userId="eb3e3110-2622-43cd-88f0-a4c46bd91734" providerId="ADAL" clId="{4F56C586-C616-D049-BDE0-FFD435EC05A2}" dt="2024-06-19T11:16:02.569" v="247" actId="20577"/>
          <ac:spMkLst>
            <pc:docMk/>
            <pc:sldMk cId="2663702446" sldId="267"/>
            <ac:spMk id="6" creationId="{07D4330D-3920-4840-964C-D1AC1EFBDFC5}"/>
          </ac:spMkLst>
        </pc:spChg>
      </pc:sldChg>
      <pc:sldChg chg="modSp add mod">
        <pc:chgData name="Niloofar Hosseini" userId="eb3e3110-2622-43cd-88f0-a4c46bd91734" providerId="ADAL" clId="{4F56C586-C616-D049-BDE0-FFD435EC05A2}" dt="2024-06-19T11:17:05.544" v="339" actId="403"/>
        <pc:sldMkLst>
          <pc:docMk/>
          <pc:sldMk cId="3904139792" sldId="268"/>
        </pc:sldMkLst>
        <pc:spChg chg="mod">
          <ac:chgData name="Niloofar Hosseini" userId="eb3e3110-2622-43cd-88f0-a4c46bd91734" providerId="ADAL" clId="{4F56C586-C616-D049-BDE0-FFD435EC05A2}" dt="2024-06-19T11:17:05.544" v="339" actId="403"/>
          <ac:spMkLst>
            <pc:docMk/>
            <pc:sldMk cId="3904139792" sldId="268"/>
            <ac:spMk id="6" creationId="{07D4330D-3920-4840-964C-D1AC1EFBDFC5}"/>
          </ac:spMkLst>
        </pc:spChg>
      </pc:sldChg>
      <pc:sldMasterChg chg="setBg modSldLayout">
        <pc:chgData name="Niloofar Hosseini" userId="eb3e3110-2622-43cd-88f0-a4c46bd91734" providerId="ADAL" clId="{4F56C586-C616-D049-BDE0-FFD435EC05A2}" dt="2024-06-19T11:10:23.231" v="28"/>
        <pc:sldMasterMkLst>
          <pc:docMk/>
          <pc:sldMasterMk cId="1298794139" sldId="2147483648"/>
        </pc:sldMasterMkLst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885640906" sldId="2147483649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400429300" sldId="2147483650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1655803042" sldId="2147483651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2203255774" sldId="2147483652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4167681911" sldId="2147483653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3439312756" sldId="2147483654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2022796574" sldId="2147483655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2964384374" sldId="2147483656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1945404925" sldId="2147483657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1684751992" sldId="2147483658"/>
          </pc:sldLayoutMkLst>
        </pc:sldLayoutChg>
        <pc:sldLayoutChg chg="setBg">
          <pc:chgData name="Niloofar Hosseini" userId="eb3e3110-2622-43cd-88f0-a4c46bd91734" providerId="ADAL" clId="{4F56C586-C616-D049-BDE0-FFD435EC05A2}" dt="2024-06-19T11:10:23.231" v="28"/>
          <pc:sldLayoutMkLst>
            <pc:docMk/>
            <pc:sldMasterMk cId="1298794139" sldId="2147483648"/>
            <pc:sldLayoutMk cId="120614923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025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171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003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092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985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6128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967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7419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598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068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459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04E34-984D-934E-83E4-EE30DCC9A4E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6F97B-A7BD-3044-87C0-613B51DAFB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81691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14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D4330D-3920-4840-964C-D1AC1EFBDFC5}"/>
              </a:ext>
            </a:extLst>
          </p:cNvPr>
          <p:cNvSpPr/>
          <p:nvPr/>
        </p:nvSpPr>
        <p:spPr>
          <a:xfrm>
            <a:off x="1" y="0"/>
            <a:ext cx="12192000" cy="75968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روح خدا روح تسلی و شفا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کن وجود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روح ایمان و دعا</a:t>
            </a:r>
            <a:endParaRPr lang="en-DE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نور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شبنمی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لحظه های بی مجال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لمست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هوای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تازه‌ایست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صبح فردای محال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DE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35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D4330D-3920-4840-964C-D1AC1EFBDFC5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بنشسته بر بال نسیم اکنون بیا به دیدنم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 نگاه سایه ها نقشی بزن بر بودنم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آه ای طلوع بی غروب در فصل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پاییزم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بهار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خاک زمین تشنه ام روح حیات بر من ببار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1574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D4330D-3920-4840-964C-D1AC1EFBDFC5}"/>
              </a:ext>
            </a:extLst>
          </p:cNvPr>
          <p:cNvSpPr/>
          <p:nvPr/>
        </p:nvSpPr>
        <p:spPr>
          <a:xfrm>
            <a:off x="1" y="0"/>
            <a:ext cx="12192000" cy="75968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روح خدا روح تسلی و شفا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کن وجود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روح ایمان و دعا</a:t>
            </a:r>
            <a:endParaRPr lang="en-DE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نور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شبنمی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لحظه های بی مجال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لمست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هوای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تازه‌ایست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صبح فردای محال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DE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758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D4330D-3920-4840-964C-D1AC1EFBDFC5}"/>
              </a:ext>
            </a:extLst>
          </p:cNvPr>
          <p:cNvSpPr/>
          <p:nvPr/>
        </p:nvSpPr>
        <p:spPr>
          <a:xfrm>
            <a:off x="1" y="0"/>
            <a:ext cx="12192000" cy="70484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آیینه باش در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سینه‌ام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تیرگیم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دستی گذار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خاک خشک هستیم بذری بپاش باغی برآر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کن مرا از نور خود ، نور حقیقت و کمال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روح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مسیح روح حیات بی زوال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3702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D4330D-3920-4840-964C-D1AC1EFBDFC5}"/>
              </a:ext>
            </a:extLst>
          </p:cNvPr>
          <p:cNvSpPr/>
          <p:nvPr/>
        </p:nvSpPr>
        <p:spPr>
          <a:xfrm>
            <a:off x="1" y="0"/>
            <a:ext cx="12192000" cy="70253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کن مرا از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آتشت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روح ایمان و دعا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پرکن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وجود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خالیم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روح ایمان و دعا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413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784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153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2021-04-19T17:25:24Z</dcterms:created>
  <dcterms:modified xsi:type="dcterms:W3CDTF">2025-04-22T16:20:33Z</dcterms:modified>
</cp:coreProperties>
</file>