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194B8E5-A947-CB4E-9EE8-00A451829BB5}"/>
    <pc:docChg chg="custSel delSld modSld modMainMaster">
      <pc:chgData name="Niloofar Hosseini" userId="eb3e3110-2622-43cd-88f0-a4c46bd91734" providerId="ADAL" clId="{D194B8E5-A947-CB4E-9EE8-00A451829BB5}" dt="2024-06-19T10:59:42.264" v="294" actId="20577"/>
      <pc:docMkLst>
        <pc:docMk/>
      </pc:docMkLst>
      <pc:sldChg chg="addSp delSp modSp mod setBg">
        <pc:chgData name="Niloofar Hosseini" userId="eb3e3110-2622-43cd-88f0-a4c46bd91734" providerId="ADAL" clId="{D194B8E5-A947-CB4E-9EE8-00A451829BB5}" dt="2024-06-19T10:57:09.728" v="178" actId="20577"/>
        <pc:sldMkLst>
          <pc:docMk/>
          <pc:sldMk cId="481175710" sldId="256"/>
        </pc:sldMkLst>
        <pc:spChg chg="add mod">
          <ac:chgData name="Niloofar Hosseini" userId="eb3e3110-2622-43cd-88f0-a4c46bd91734" providerId="ADAL" clId="{D194B8E5-A947-CB4E-9EE8-00A451829BB5}" dt="2024-06-19T10:57:09.728" v="178" actId="20577"/>
          <ac:spMkLst>
            <pc:docMk/>
            <pc:sldMk cId="481175710" sldId="256"/>
            <ac:spMk id="2" creationId="{39AA3249-C191-B7EA-5263-60CCD4AC6F85}"/>
          </ac:spMkLst>
        </pc:spChg>
        <pc:spChg chg="del">
          <ac:chgData name="Niloofar Hosseini" userId="eb3e3110-2622-43cd-88f0-a4c46bd91734" providerId="ADAL" clId="{D194B8E5-A947-CB4E-9EE8-00A451829BB5}" dt="2024-06-19T10:55:33.080" v="7" actId="21"/>
          <ac:spMkLst>
            <pc:docMk/>
            <pc:sldMk cId="481175710" sldId="256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D194B8E5-A947-CB4E-9EE8-00A451829BB5}" dt="2024-06-19T10:59:42.264" v="294" actId="20577"/>
        <pc:sldMkLst>
          <pc:docMk/>
          <pc:sldMk cId="1022388525" sldId="257"/>
        </pc:sldMkLst>
        <pc:spChg chg="add mod">
          <ac:chgData name="Niloofar Hosseini" userId="eb3e3110-2622-43cd-88f0-a4c46bd91734" providerId="ADAL" clId="{D194B8E5-A947-CB4E-9EE8-00A451829BB5}" dt="2024-06-19T10:59:42.264" v="294" actId="20577"/>
          <ac:spMkLst>
            <pc:docMk/>
            <pc:sldMk cId="1022388525" sldId="257"/>
            <ac:spMk id="2" creationId="{67E6E03D-A19D-8E72-6627-B530E3B4942A}"/>
          </ac:spMkLst>
        </pc:spChg>
        <pc:spChg chg="del">
          <ac:chgData name="Niloofar Hosseini" userId="eb3e3110-2622-43cd-88f0-a4c46bd91734" providerId="ADAL" clId="{D194B8E5-A947-CB4E-9EE8-00A451829BB5}" dt="2024-06-19T10:57:47.245" v="184" actId="21"/>
          <ac:spMkLst>
            <pc:docMk/>
            <pc:sldMk cId="1022388525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194B8E5-A947-CB4E-9EE8-00A451829BB5}" dt="2024-06-19T10:57:48.877" v="185" actId="2696"/>
        <pc:sldMkLst>
          <pc:docMk/>
          <pc:sldMk cId="2498984772" sldId="259"/>
        </pc:sldMkLst>
      </pc:sldChg>
      <pc:sldChg chg="del">
        <pc:chgData name="Niloofar Hosseini" userId="eb3e3110-2622-43cd-88f0-a4c46bd91734" providerId="ADAL" clId="{D194B8E5-A947-CB4E-9EE8-00A451829BB5}" dt="2024-06-19T10:57:49.790" v="187" actId="2696"/>
        <pc:sldMkLst>
          <pc:docMk/>
          <pc:sldMk cId="548908282" sldId="260"/>
        </pc:sldMkLst>
      </pc:sldChg>
      <pc:sldChg chg="setBg">
        <pc:chgData name="Niloofar Hosseini" userId="eb3e3110-2622-43cd-88f0-a4c46bd91734" providerId="ADAL" clId="{D194B8E5-A947-CB4E-9EE8-00A451829BB5}" dt="2024-06-19T10:55:25.989" v="4"/>
        <pc:sldMkLst>
          <pc:docMk/>
          <pc:sldMk cId="1550474507" sldId="261"/>
        </pc:sldMkLst>
      </pc:sldChg>
      <pc:sldChg chg="setBg">
        <pc:chgData name="Niloofar Hosseini" userId="eb3e3110-2622-43cd-88f0-a4c46bd91734" providerId="ADAL" clId="{D194B8E5-A947-CB4E-9EE8-00A451829BB5}" dt="2024-06-19T10:55:28.925" v="6"/>
        <pc:sldMkLst>
          <pc:docMk/>
          <pc:sldMk cId="1336318011" sldId="262"/>
        </pc:sldMkLst>
      </pc:sldChg>
      <pc:sldChg chg="modSp del mod">
        <pc:chgData name="Niloofar Hosseini" userId="eb3e3110-2622-43cd-88f0-a4c46bd91734" providerId="ADAL" clId="{D194B8E5-A947-CB4E-9EE8-00A451829BB5}" dt="2024-06-19T10:57:41.952" v="183" actId="2696"/>
        <pc:sldMkLst>
          <pc:docMk/>
          <pc:sldMk cId="180235855" sldId="263"/>
        </pc:sldMkLst>
        <pc:spChg chg="mod">
          <ac:chgData name="Niloofar Hosseini" userId="eb3e3110-2622-43cd-88f0-a4c46bd91734" providerId="ADAL" clId="{D194B8E5-A947-CB4E-9EE8-00A451829BB5}" dt="2024-06-19T10:57:35.268" v="182" actId="14100"/>
          <ac:spMkLst>
            <pc:docMk/>
            <pc:sldMk cId="180235855" sldId="263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194B8E5-A947-CB4E-9EE8-00A451829BB5}" dt="2024-06-19T10:57:49.078" v="186" actId="2696"/>
        <pc:sldMkLst>
          <pc:docMk/>
          <pc:sldMk cId="957798376" sldId="264"/>
        </pc:sldMkLst>
      </pc:sldChg>
      <pc:sldMasterChg chg="setBg modSldLayout">
        <pc:chgData name="Niloofar Hosseini" userId="eb3e3110-2622-43cd-88f0-a4c46bd91734" providerId="ADAL" clId="{D194B8E5-A947-CB4E-9EE8-00A451829BB5}" dt="2024-06-19T10:55:21.157" v="2"/>
        <pc:sldMasterMkLst>
          <pc:docMk/>
          <pc:sldMasterMk cId="1701690797" sldId="2147483648"/>
        </pc:sldMasterMkLst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559720577" sldId="2147483649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3203260674" sldId="2147483650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2765035685" sldId="2147483651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1010496740" sldId="2147483652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4137937059" sldId="2147483653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910585933" sldId="2147483654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2769528143" sldId="2147483655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3641507440" sldId="2147483656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1832890279" sldId="2147483657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1074527439" sldId="2147483658"/>
          </pc:sldLayoutMkLst>
        </pc:sldLayoutChg>
        <pc:sldLayoutChg chg="setBg">
          <pc:chgData name="Niloofar Hosseini" userId="eb3e3110-2622-43cd-88f0-a4c46bd91734" providerId="ADAL" clId="{D194B8E5-A947-CB4E-9EE8-00A451829BB5}" dt="2024-06-19T10:55:21.157" v="2"/>
          <pc:sldLayoutMkLst>
            <pc:docMk/>
            <pc:sldMasterMk cId="1701690797" sldId="2147483648"/>
            <pc:sldLayoutMk cId="161789587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097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2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058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62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71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51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16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60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727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58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0528D-78CA-4AFA-8A39-3B1A27F4D97D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4A836-076A-41C1-AB8C-44A970B535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889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474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AA3249-C191-B7EA-5263-60CCD4AC6F85}"/>
              </a:ext>
            </a:extLst>
          </p:cNvPr>
          <p:cNvSpPr/>
          <p:nvPr/>
        </p:nvSpPr>
        <p:spPr>
          <a:xfrm>
            <a:off x="0" y="0"/>
            <a:ext cx="12191999" cy="717978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نام تو را ای سرور و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بنا کنیم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تختی تا جلوس کنی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ستایش‌ها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جلال دهند نامت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آشکار نما روی خود را اکنون در میان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8117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E6E03D-A19D-8E72-6627-B530E3B4942A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گوییم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جلال بر تو گوییم جلال بر تو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جلال بر تو ای پادشاه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238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6318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54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2018-08-24T10:44:30Z</dcterms:created>
  <dcterms:modified xsi:type="dcterms:W3CDTF">2025-04-22T16:18:46Z</dcterms:modified>
</cp:coreProperties>
</file>