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6" r:id="rId2"/>
    <p:sldId id="256" r:id="rId3"/>
    <p:sldId id="258" r:id="rId4"/>
    <p:sldId id="267" r:id="rId5"/>
    <p:sldId id="268" r:id="rId6"/>
    <p:sldId id="269" r:id="rId7"/>
    <p:sldId id="270" r:id="rId8"/>
    <p:sldId id="271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82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18" y="-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812B465-1C03-F84E-8A63-C379931FB65D}"/>
    <pc:docChg chg="undo custSel addSld delSld modSld sldOrd modMainMaster">
      <pc:chgData name="Niloofar Hosseini" userId="eb3e3110-2622-43cd-88f0-a4c46bd91734" providerId="ADAL" clId="{2812B465-1C03-F84E-8A63-C379931FB65D}" dt="2024-06-19T09:49:18.855" v="486" actId="404"/>
      <pc:docMkLst>
        <pc:docMk/>
      </pc:docMkLst>
      <pc:sldChg chg="addSp delSp modSp mod setBg">
        <pc:chgData name="Niloofar Hosseini" userId="eb3e3110-2622-43cd-88f0-a4c46bd91734" providerId="ADAL" clId="{2812B465-1C03-F84E-8A63-C379931FB65D}" dt="2024-06-19T09:45:15.820" v="127"/>
        <pc:sldMkLst>
          <pc:docMk/>
          <pc:sldMk cId="2390467294" sldId="256"/>
        </pc:sldMkLst>
        <pc:spChg chg="add del mod">
          <ac:chgData name="Niloofar Hosseini" userId="eb3e3110-2622-43cd-88f0-a4c46bd91734" providerId="ADAL" clId="{2812B465-1C03-F84E-8A63-C379931FB65D}" dt="2024-06-19T09:45:15.143" v="125"/>
          <ac:spMkLst>
            <pc:docMk/>
            <pc:sldMk cId="2390467294" sldId="256"/>
            <ac:spMk id="2" creationId="{A952EE24-6346-7D78-93AA-323418BD75D0}"/>
          </ac:spMkLst>
        </pc:spChg>
        <pc:spChg chg="add del mod">
          <ac:chgData name="Niloofar Hosseini" userId="eb3e3110-2622-43cd-88f0-a4c46bd91734" providerId="ADAL" clId="{2812B465-1C03-F84E-8A63-C379931FB65D}" dt="2024-06-19T09:45:15.820" v="127"/>
          <ac:spMkLst>
            <pc:docMk/>
            <pc:sldMk cId="2390467294" sldId="256"/>
            <ac:spMk id="3" creationId="{21FBE15F-F36F-687A-19C9-6810610AA166}"/>
          </ac:spMkLst>
        </pc:spChg>
        <pc:spChg chg="mod">
          <ac:chgData name="Niloofar Hosseini" userId="eb3e3110-2622-43cd-88f0-a4c46bd91734" providerId="ADAL" clId="{2812B465-1C03-F84E-8A63-C379931FB65D}" dt="2024-06-19T09:45:12.167" v="123" actId="20577"/>
          <ac:spMkLst>
            <pc:docMk/>
            <pc:sldMk cId="2390467294" sldId="256"/>
            <ac:spMk id="4" creationId="{8E2B0DFA-817D-5C46-9D87-2E0350F1117D}"/>
          </ac:spMkLst>
        </pc:spChg>
      </pc:sldChg>
      <pc:sldChg chg="del">
        <pc:chgData name="Niloofar Hosseini" userId="eb3e3110-2622-43cd-88f0-a4c46bd91734" providerId="ADAL" clId="{2812B465-1C03-F84E-8A63-C379931FB65D}" dt="2024-06-19T09:45:36.064" v="128" actId="2696"/>
        <pc:sldMkLst>
          <pc:docMk/>
          <pc:sldMk cId="1528187136" sldId="257"/>
        </pc:sldMkLst>
      </pc:sldChg>
      <pc:sldChg chg="modSp mod">
        <pc:chgData name="Niloofar Hosseini" userId="eb3e3110-2622-43cd-88f0-a4c46bd91734" providerId="ADAL" clId="{2812B465-1C03-F84E-8A63-C379931FB65D}" dt="2024-06-19T09:45:56.422" v="134" actId="20577"/>
        <pc:sldMkLst>
          <pc:docMk/>
          <pc:sldMk cId="3383935380" sldId="258"/>
        </pc:sldMkLst>
        <pc:spChg chg="mod">
          <ac:chgData name="Niloofar Hosseini" userId="eb3e3110-2622-43cd-88f0-a4c46bd91734" providerId="ADAL" clId="{2812B465-1C03-F84E-8A63-C379931FB65D}" dt="2024-06-19T09:45:56.422" v="134" actId="20577"/>
          <ac:spMkLst>
            <pc:docMk/>
            <pc:sldMk cId="3383935380" sldId="258"/>
            <ac:spMk id="4" creationId="{8E2B0DFA-817D-5C46-9D87-2E0350F1117D}"/>
          </ac:spMkLst>
        </pc:spChg>
      </pc:sldChg>
      <pc:sldChg chg="del">
        <pc:chgData name="Niloofar Hosseini" userId="eb3e3110-2622-43cd-88f0-a4c46bd91734" providerId="ADAL" clId="{2812B465-1C03-F84E-8A63-C379931FB65D}" dt="2024-06-19T09:47:55.808" v="268" actId="2696"/>
        <pc:sldMkLst>
          <pc:docMk/>
          <pc:sldMk cId="1724770509" sldId="259"/>
        </pc:sldMkLst>
      </pc:sldChg>
      <pc:sldChg chg="del">
        <pc:chgData name="Niloofar Hosseini" userId="eb3e3110-2622-43cd-88f0-a4c46bd91734" providerId="ADAL" clId="{2812B465-1C03-F84E-8A63-C379931FB65D}" dt="2024-06-19T09:47:57.364" v="269" actId="2696"/>
        <pc:sldMkLst>
          <pc:docMk/>
          <pc:sldMk cId="2102791289" sldId="260"/>
        </pc:sldMkLst>
      </pc:sldChg>
      <pc:sldChg chg="del">
        <pc:chgData name="Niloofar Hosseini" userId="eb3e3110-2622-43cd-88f0-a4c46bd91734" providerId="ADAL" clId="{2812B465-1C03-F84E-8A63-C379931FB65D}" dt="2024-06-19T09:48:02.571" v="272" actId="2696"/>
        <pc:sldMkLst>
          <pc:docMk/>
          <pc:sldMk cId="2602242045" sldId="261"/>
        </pc:sldMkLst>
      </pc:sldChg>
      <pc:sldChg chg="del">
        <pc:chgData name="Niloofar Hosseini" userId="eb3e3110-2622-43cd-88f0-a4c46bd91734" providerId="ADAL" clId="{2812B465-1C03-F84E-8A63-C379931FB65D}" dt="2024-06-19T09:48:07.008" v="273" actId="2696"/>
        <pc:sldMkLst>
          <pc:docMk/>
          <pc:sldMk cId="1866256980" sldId="262"/>
        </pc:sldMkLst>
      </pc:sldChg>
      <pc:sldChg chg="del">
        <pc:chgData name="Niloofar Hosseini" userId="eb3e3110-2622-43cd-88f0-a4c46bd91734" providerId="ADAL" clId="{2812B465-1C03-F84E-8A63-C379931FB65D}" dt="2024-06-19T09:48:07.105" v="274" actId="2696"/>
        <pc:sldMkLst>
          <pc:docMk/>
          <pc:sldMk cId="2087023295" sldId="263"/>
        </pc:sldMkLst>
      </pc:sldChg>
      <pc:sldChg chg="del">
        <pc:chgData name="Niloofar Hosseini" userId="eb3e3110-2622-43cd-88f0-a4c46bd91734" providerId="ADAL" clId="{2812B465-1C03-F84E-8A63-C379931FB65D}" dt="2024-06-19T09:48:07.937" v="275" actId="2696"/>
        <pc:sldMkLst>
          <pc:docMk/>
          <pc:sldMk cId="1543261880" sldId="264"/>
        </pc:sldMkLst>
      </pc:sldChg>
      <pc:sldChg chg="setBg">
        <pc:chgData name="Niloofar Hosseini" userId="eb3e3110-2622-43cd-88f0-a4c46bd91734" providerId="ADAL" clId="{2812B465-1C03-F84E-8A63-C379931FB65D}" dt="2024-06-19T09:41:28.945" v="24"/>
        <pc:sldMkLst>
          <pc:docMk/>
          <pc:sldMk cId="314752859" sldId="265"/>
        </pc:sldMkLst>
      </pc:sldChg>
      <pc:sldChg chg="setBg">
        <pc:chgData name="Niloofar Hosseini" userId="eb3e3110-2622-43cd-88f0-a4c46bd91734" providerId="ADAL" clId="{2812B465-1C03-F84E-8A63-C379931FB65D}" dt="2024-06-19T09:41:24.296" v="22"/>
        <pc:sldMkLst>
          <pc:docMk/>
          <pc:sldMk cId="1248157179" sldId="266"/>
        </pc:sldMkLst>
      </pc:sldChg>
      <pc:sldChg chg="modSp add mod ord">
        <pc:chgData name="Niloofar Hosseini" userId="eb3e3110-2622-43cd-88f0-a4c46bd91734" providerId="ADAL" clId="{2812B465-1C03-F84E-8A63-C379931FB65D}" dt="2024-06-19T09:47:51.205" v="267" actId="20577"/>
        <pc:sldMkLst>
          <pc:docMk/>
          <pc:sldMk cId="1926323067" sldId="267"/>
        </pc:sldMkLst>
        <pc:spChg chg="mod">
          <ac:chgData name="Niloofar Hosseini" userId="eb3e3110-2622-43cd-88f0-a4c46bd91734" providerId="ADAL" clId="{2812B465-1C03-F84E-8A63-C379931FB65D}" dt="2024-06-19T09:47:51.205" v="267" actId="20577"/>
          <ac:spMkLst>
            <pc:docMk/>
            <pc:sldMk cId="1926323067" sldId="267"/>
            <ac:spMk id="4" creationId="{8E2B0DFA-817D-5C46-9D87-2E0350F1117D}"/>
          </ac:spMkLst>
        </pc:spChg>
      </pc:sldChg>
      <pc:sldChg chg="add ord">
        <pc:chgData name="Niloofar Hosseini" userId="eb3e3110-2622-43cd-88f0-a4c46bd91734" providerId="ADAL" clId="{2812B465-1C03-F84E-8A63-C379931FB65D}" dt="2024-06-19T09:48:00.416" v="271" actId="20578"/>
        <pc:sldMkLst>
          <pc:docMk/>
          <pc:sldMk cId="738161845" sldId="268"/>
        </pc:sldMkLst>
      </pc:sldChg>
      <pc:sldChg chg="modSp add mod">
        <pc:chgData name="Niloofar Hosseini" userId="eb3e3110-2622-43cd-88f0-a4c46bd91734" providerId="ADAL" clId="{2812B465-1C03-F84E-8A63-C379931FB65D}" dt="2024-06-19T09:48:42.361" v="398" actId="20577"/>
        <pc:sldMkLst>
          <pc:docMk/>
          <pc:sldMk cId="412572279" sldId="269"/>
        </pc:sldMkLst>
        <pc:spChg chg="mod">
          <ac:chgData name="Niloofar Hosseini" userId="eb3e3110-2622-43cd-88f0-a4c46bd91734" providerId="ADAL" clId="{2812B465-1C03-F84E-8A63-C379931FB65D}" dt="2024-06-19T09:48:42.361" v="398" actId="20577"/>
          <ac:spMkLst>
            <pc:docMk/>
            <pc:sldMk cId="412572279" sldId="269"/>
            <ac:spMk id="4" creationId="{8E2B0DFA-817D-5C46-9D87-2E0350F1117D}"/>
          </ac:spMkLst>
        </pc:spChg>
      </pc:sldChg>
      <pc:sldChg chg="add replId">
        <pc:chgData name="Niloofar Hosseini" userId="eb3e3110-2622-43cd-88f0-a4c46bd91734" providerId="ADAL" clId="{2812B465-1C03-F84E-8A63-C379931FB65D}" dt="2024-06-19T09:48:11.461" v="276" actId="2890"/>
        <pc:sldMkLst>
          <pc:docMk/>
          <pc:sldMk cId="1390262344" sldId="270"/>
        </pc:sldMkLst>
      </pc:sldChg>
      <pc:sldChg chg="modSp add mod">
        <pc:chgData name="Niloofar Hosseini" userId="eb3e3110-2622-43cd-88f0-a4c46bd91734" providerId="ADAL" clId="{2812B465-1C03-F84E-8A63-C379931FB65D}" dt="2024-06-19T09:49:18.855" v="486" actId="404"/>
        <pc:sldMkLst>
          <pc:docMk/>
          <pc:sldMk cId="4078875300" sldId="271"/>
        </pc:sldMkLst>
        <pc:spChg chg="mod">
          <ac:chgData name="Niloofar Hosseini" userId="eb3e3110-2622-43cd-88f0-a4c46bd91734" providerId="ADAL" clId="{2812B465-1C03-F84E-8A63-C379931FB65D}" dt="2024-06-19T09:49:18.855" v="486" actId="404"/>
          <ac:spMkLst>
            <pc:docMk/>
            <pc:sldMk cId="4078875300" sldId="271"/>
            <ac:spMk id="4" creationId="{8E2B0DFA-817D-5C46-9D87-2E0350F1117D}"/>
          </ac:spMkLst>
        </pc:spChg>
      </pc:sldChg>
      <pc:sldMasterChg chg="setBg modSldLayout">
        <pc:chgData name="Niloofar Hosseini" userId="eb3e3110-2622-43cd-88f0-a4c46bd91734" providerId="ADAL" clId="{2812B465-1C03-F84E-8A63-C379931FB65D}" dt="2024-06-19T09:41:18.951" v="20"/>
        <pc:sldMasterMkLst>
          <pc:docMk/>
          <pc:sldMasterMk cId="753192545" sldId="2147483648"/>
        </pc:sldMasterMkLst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440628462" sldId="2147483649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2937728338" sldId="2147483650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933302152" sldId="2147483651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793261742" sldId="2147483652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658821266" sldId="2147483653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4286218177" sldId="2147483654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2725286945" sldId="2147483655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1301391500" sldId="2147483656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571411915" sldId="2147483657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1808904489" sldId="2147483658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7141214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0639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475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7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0890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4218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538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951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456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726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0957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39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A5D5-9C14-274F-BC61-60DE02A67D39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9599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815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مالک جانم ای شاه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سلطانم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 مهربانم ، با من باش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خسته و تنها در غربت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بر اوج ابرها ، با من باش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046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0321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وحشتی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نیست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سایه‌ی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ظلمت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رسد فردا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آخر عالم از پی تو آیم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شبان جانم ، با من باش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393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نور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امید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شادی و ماتم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وسعت عشقت در این ره باریک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نفسم نزدیک ، با من باش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6323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0321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وحشتی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نیست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سایه‌ی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ظلمت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رسد فردا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آخر عالم از پی تو آیم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شبان جانم ، با من باش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816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مرا کافیست ، سرشاری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فیض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بپوشان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سپر ایمان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دیدار در آسمان ، با من باش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257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03218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وحشتی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نیست از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سایه‌ی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ظلمت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رسد فردا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آخر عالم از پی تو آیم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شبان جانم ، با من باش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90262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2B0DFA-817D-5C46-9D87-2E0350F1117D}"/>
              </a:ext>
            </a:extLst>
          </p:cNvPr>
          <p:cNvSpPr/>
          <p:nvPr/>
        </p:nvSpPr>
        <p:spPr>
          <a:xfrm>
            <a:off x="0" y="0"/>
            <a:ext cx="12191999" cy="730918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شبان جانم ، با من باش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آخر عالم از پی تو آیم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شبان جانم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من باش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8875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5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192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2022-02-08T13:27:20Z</dcterms:created>
  <dcterms:modified xsi:type="dcterms:W3CDTF">2025-04-22T16:15:17Z</dcterms:modified>
</cp:coreProperties>
</file>