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1" r:id="rId5"/>
    <p:sldId id="267" r:id="rId6"/>
    <p:sldId id="268" r:id="rId7"/>
    <p:sldId id="269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804"/>
  </p:normalViewPr>
  <p:slideViewPr>
    <p:cSldViewPr snapToGrid="0" snapToObjects="1">
      <p:cViewPr varScale="1">
        <p:scale>
          <a:sx n="81" d="100"/>
          <a:sy n="81" d="100"/>
        </p:scale>
        <p:origin x="725" y="-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AA5C470-4B9A-4942-BF19-03BC22090A64}"/>
    <pc:docChg chg="undo custSel addSld delSld modSld sldOrd modMainMaster">
      <pc:chgData name="Niloofar Hosseini" userId="eb3e3110-2622-43cd-88f0-a4c46bd91734" providerId="ADAL" clId="{5AA5C470-4B9A-4942-BF19-03BC22090A64}" dt="2024-06-19T10:00:12.897" v="309" actId="20577"/>
      <pc:docMkLst>
        <pc:docMk/>
      </pc:docMkLst>
      <pc:sldChg chg="setBg">
        <pc:chgData name="Niloofar Hosseini" userId="eb3e3110-2622-43cd-88f0-a4c46bd91734" providerId="ADAL" clId="{5AA5C470-4B9A-4942-BF19-03BC22090A64}" dt="2024-06-19T09:51:16.331" v="4"/>
        <pc:sldMkLst>
          <pc:docMk/>
          <pc:sldMk cId="576200032" sldId="256"/>
        </pc:sldMkLst>
      </pc:sldChg>
      <pc:sldChg chg="addSp delSp modSp mod setBg">
        <pc:chgData name="Niloofar Hosseini" userId="eb3e3110-2622-43cd-88f0-a4c46bd91734" providerId="ADAL" clId="{5AA5C470-4B9A-4942-BF19-03BC22090A64}" dt="2024-06-19T09:53:42.788" v="47"/>
        <pc:sldMkLst>
          <pc:docMk/>
          <pc:sldMk cId="3114168369" sldId="258"/>
        </pc:sldMkLst>
        <pc:spChg chg="add del mod">
          <ac:chgData name="Niloofar Hosseini" userId="eb3e3110-2622-43cd-88f0-a4c46bd91734" providerId="ADAL" clId="{5AA5C470-4B9A-4942-BF19-03BC22090A64}" dt="2024-06-19T09:53:42.788" v="47"/>
          <ac:spMkLst>
            <pc:docMk/>
            <pc:sldMk cId="3114168369" sldId="258"/>
            <ac:spMk id="2" creationId="{F5AA15B9-161A-FD0D-B92C-16A81EA35AD1}"/>
          </ac:spMkLst>
        </pc:spChg>
        <pc:spChg chg="mod">
          <ac:chgData name="Niloofar Hosseini" userId="eb3e3110-2622-43cd-88f0-a4c46bd91734" providerId="ADAL" clId="{5AA5C470-4B9A-4942-BF19-03BC22090A64}" dt="2024-06-19T09:53:39.560" v="45" actId="2711"/>
          <ac:spMkLst>
            <pc:docMk/>
            <pc:sldMk cId="3114168369" sldId="258"/>
            <ac:spMk id="4" creationId="{5A586502-CC48-CD4E-B1AB-D5874A967976}"/>
          </ac:spMkLst>
        </pc:spChg>
      </pc:sldChg>
      <pc:sldChg chg="addSp delSp modSp mod">
        <pc:chgData name="Niloofar Hosseini" userId="eb3e3110-2622-43cd-88f0-a4c46bd91734" providerId="ADAL" clId="{5AA5C470-4B9A-4942-BF19-03BC22090A64}" dt="2024-06-19T09:57:38.535" v="175" actId="403"/>
        <pc:sldMkLst>
          <pc:docMk/>
          <pc:sldMk cId="2807628418" sldId="259"/>
        </pc:sldMkLst>
        <pc:spChg chg="mod">
          <ac:chgData name="Niloofar Hosseini" userId="eb3e3110-2622-43cd-88f0-a4c46bd91734" providerId="ADAL" clId="{5AA5C470-4B9A-4942-BF19-03BC22090A64}" dt="2024-06-19T09:57:38.535" v="175" actId="403"/>
          <ac:spMkLst>
            <pc:docMk/>
            <pc:sldMk cId="2807628418" sldId="259"/>
            <ac:spMk id="2" creationId="{BA6FC74B-927A-6548-9810-4F37B7DEB4AD}"/>
          </ac:spMkLst>
        </pc:spChg>
        <pc:spChg chg="add del mod">
          <ac:chgData name="Niloofar Hosseini" userId="eb3e3110-2622-43cd-88f0-a4c46bd91734" providerId="ADAL" clId="{5AA5C470-4B9A-4942-BF19-03BC22090A64}" dt="2024-06-19T09:54:50.004" v="78"/>
          <ac:spMkLst>
            <pc:docMk/>
            <pc:sldMk cId="2807628418" sldId="259"/>
            <ac:spMk id="3" creationId="{69D9C870-8373-1C9C-24E1-6C2BF12006E8}"/>
          </ac:spMkLst>
        </pc:spChg>
      </pc:sldChg>
      <pc:sldChg chg="del">
        <pc:chgData name="Niloofar Hosseini" userId="eb3e3110-2622-43cd-88f0-a4c46bd91734" providerId="ADAL" clId="{5AA5C470-4B9A-4942-BF19-03BC22090A64}" dt="2024-06-19T09:57:46.755" v="176" actId="2696"/>
        <pc:sldMkLst>
          <pc:docMk/>
          <pc:sldMk cId="2356473656" sldId="260"/>
        </pc:sldMkLst>
      </pc:sldChg>
      <pc:sldChg chg="modSp mod">
        <pc:chgData name="Niloofar Hosseini" userId="eb3e3110-2622-43cd-88f0-a4c46bd91734" providerId="ADAL" clId="{5AA5C470-4B9A-4942-BF19-03BC22090A64}" dt="2024-06-19T09:59:33.666" v="208" actId="20577"/>
        <pc:sldMkLst>
          <pc:docMk/>
          <pc:sldMk cId="1315783536" sldId="261"/>
        </pc:sldMkLst>
        <pc:spChg chg="mod">
          <ac:chgData name="Niloofar Hosseini" userId="eb3e3110-2622-43cd-88f0-a4c46bd91734" providerId="ADAL" clId="{5AA5C470-4B9A-4942-BF19-03BC22090A64}" dt="2024-06-19T09:59:33.666" v="208" actId="20577"/>
          <ac:spMkLst>
            <pc:docMk/>
            <pc:sldMk cId="1315783536" sldId="261"/>
            <ac:spMk id="2" creationId="{C5BBF80B-3666-5841-ACAB-C072E010BBA8}"/>
          </ac:spMkLst>
        </pc:spChg>
      </pc:sldChg>
      <pc:sldChg chg="del">
        <pc:chgData name="Niloofar Hosseini" userId="eb3e3110-2622-43cd-88f0-a4c46bd91734" providerId="ADAL" clId="{5AA5C470-4B9A-4942-BF19-03BC22090A64}" dt="2024-06-19T09:59:48.994" v="213" actId="2696"/>
        <pc:sldMkLst>
          <pc:docMk/>
          <pc:sldMk cId="3727976007" sldId="262"/>
        </pc:sldMkLst>
      </pc:sldChg>
      <pc:sldChg chg="del">
        <pc:chgData name="Niloofar Hosseini" userId="eb3e3110-2622-43cd-88f0-a4c46bd91734" providerId="ADAL" clId="{5AA5C470-4B9A-4942-BF19-03BC22090A64}" dt="2024-06-19T09:59:37.923" v="209" actId="2696"/>
        <pc:sldMkLst>
          <pc:docMk/>
          <pc:sldMk cId="2301755988" sldId="263"/>
        </pc:sldMkLst>
      </pc:sldChg>
      <pc:sldChg chg="del">
        <pc:chgData name="Niloofar Hosseini" userId="eb3e3110-2622-43cd-88f0-a4c46bd91734" providerId="ADAL" clId="{5AA5C470-4B9A-4942-BF19-03BC22090A64}" dt="2024-06-19T09:59:45.197" v="212" actId="2696"/>
        <pc:sldMkLst>
          <pc:docMk/>
          <pc:sldMk cId="2264649316" sldId="264"/>
        </pc:sldMkLst>
      </pc:sldChg>
      <pc:sldChg chg="del">
        <pc:chgData name="Niloofar Hosseini" userId="eb3e3110-2622-43cd-88f0-a4c46bd91734" providerId="ADAL" clId="{5AA5C470-4B9A-4942-BF19-03BC22090A64}" dt="2024-06-19T09:59:49.349" v="214" actId="2696"/>
        <pc:sldMkLst>
          <pc:docMk/>
          <pc:sldMk cId="1728259420" sldId="265"/>
        </pc:sldMkLst>
      </pc:sldChg>
      <pc:sldChg chg="del">
        <pc:chgData name="Niloofar Hosseini" userId="eb3e3110-2622-43cd-88f0-a4c46bd91734" providerId="ADAL" clId="{5AA5C470-4B9A-4942-BF19-03BC22090A64}" dt="2024-06-19T09:59:50.217" v="215" actId="2696"/>
        <pc:sldMkLst>
          <pc:docMk/>
          <pc:sldMk cId="1193758607" sldId="266"/>
        </pc:sldMkLst>
      </pc:sldChg>
      <pc:sldChg chg="add ord">
        <pc:chgData name="Niloofar Hosseini" userId="eb3e3110-2622-43cd-88f0-a4c46bd91734" providerId="ADAL" clId="{5AA5C470-4B9A-4942-BF19-03BC22090A64}" dt="2024-06-19T09:59:42.172" v="211" actId="20578"/>
        <pc:sldMkLst>
          <pc:docMk/>
          <pc:sldMk cId="1439345058" sldId="267"/>
        </pc:sldMkLst>
      </pc:sldChg>
      <pc:sldChg chg="modSp add mod">
        <pc:chgData name="Niloofar Hosseini" userId="eb3e3110-2622-43cd-88f0-a4c46bd91734" providerId="ADAL" clId="{5AA5C470-4B9A-4942-BF19-03BC22090A64}" dt="2024-06-19T10:00:12.897" v="309" actId="20577"/>
        <pc:sldMkLst>
          <pc:docMk/>
          <pc:sldMk cId="2322440427" sldId="268"/>
        </pc:sldMkLst>
        <pc:spChg chg="mod">
          <ac:chgData name="Niloofar Hosseini" userId="eb3e3110-2622-43cd-88f0-a4c46bd91734" providerId="ADAL" clId="{5AA5C470-4B9A-4942-BF19-03BC22090A64}" dt="2024-06-19T10:00:12.897" v="309" actId="20577"/>
          <ac:spMkLst>
            <pc:docMk/>
            <pc:sldMk cId="2322440427" sldId="268"/>
            <ac:spMk id="2" creationId="{C5BBF80B-3666-5841-ACAB-C072E010BBA8}"/>
          </ac:spMkLst>
        </pc:spChg>
      </pc:sldChg>
      <pc:sldChg chg="add replId">
        <pc:chgData name="Niloofar Hosseini" userId="eb3e3110-2622-43cd-88f0-a4c46bd91734" providerId="ADAL" clId="{5AA5C470-4B9A-4942-BF19-03BC22090A64}" dt="2024-06-19T09:59:52.205" v="216" actId="2890"/>
        <pc:sldMkLst>
          <pc:docMk/>
          <pc:sldMk cId="3246981641" sldId="269"/>
        </pc:sldMkLst>
      </pc:sldChg>
      <pc:sldMasterChg chg="setBg modSldLayout">
        <pc:chgData name="Niloofar Hosseini" userId="eb3e3110-2622-43cd-88f0-a4c46bd91734" providerId="ADAL" clId="{5AA5C470-4B9A-4942-BF19-03BC22090A64}" dt="2024-06-19T09:51:10.623" v="2"/>
        <pc:sldMasterMkLst>
          <pc:docMk/>
          <pc:sldMasterMk cId="3511721932" sldId="2147483648"/>
        </pc:sldMasterMkLst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1933177290" sldId="2147483649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1901609116" sldId="2147483650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1968648228" sldId="2147483651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83896447" sldId="2147483652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731947183" sldId="2147483653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2441703391" sldId="2147483654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1663223717" sldId="2147483655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804353391" sldId="2147483656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721112531" sldId="2147483657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3095287677" sldId="2147483658"/>
          </pc:sldLayoutMkLst>
        </pc:sldLayoutChg>
        <pc:sldLayoutChg chg="setBg">
          <pc:chgData name="Niloofar Hosseini" userId="eb3e3110-2622-43cd-88f0-a4c46bd91734" providerId="ADAL" clId="{5AA5C470-4B9A-4942-BF19-03BC22090A64}" dt="2024-06-19T09:51:10.623" v="2"/>
          <pc:sldLayoutMkLst>
            <pc:docMk/>
            <pc:sldMasterMk cId="3511721932" sldId="2147483648"/>
            <pc:sldLayoutMk cId="236214483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9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3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5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6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2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1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9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4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1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8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85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FE1FB-9C0C-CC4A-AA94-5CE6A716399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66551-E95A-DB4C-86AA-4E3FE75FC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53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48EEA-1FFF-E440-926A-9C4EAA170C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06CDF-E5EC-1F4C-9298-4698A7DE8E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A4D57CF-7A76-4B40-A454-CC9F55FFB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00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586502-CC48-CD4E-B1AB-D5874A967976}"/>
              </a:ext>
            </a:extLst>
          </p:cNvPr>
          <p:cNvSpPr/>
          <p:nvPr/>
        </p:nvSpPr>
        <p:spPr>
          <a:xfrm>
            <a:off x="1" y="1"/>
            <a:ext cx="12192000" cy="70455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باهم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گرد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آییم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همه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ایمانداران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از دل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سراییم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نام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خداوند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زیرا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خداوند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ما لایق حمد و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پرستش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+mj-cs"/>
              </a:rPr>
              <a:t> 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16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6FC74B-927A-6548-9810-4F37B7DEB4AD}"/>
              </a:ext>
            </a:extLst>
          </p:cNvPr>
          <p:cNvSpPr/>
          <p:nvPr/>
        </p:nvSpPr>
        <p:spPr>
          <a:xfrm>
            <a:off x="0" y="0"/>
            <a:ext cx="12191999" cy="722120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  <a:endParaRPr lang="en-GB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en-GB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شاد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باشیم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شاد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باشیم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او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628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BBF80B-3666-5841-ACAB-C072E010BBA8}"/>
              </a:ext>
            </a:extLst>
          </p:cNvPr>
          <p:cNvSpPr/>
          <p:nvPr/>
        </p:nvSpPr>
        <p:spPr>
          <a:xfrm>
            <a:off x="0" y="0"/>
            <a:ext cx="12192000" cy="79617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ar-SA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بیافرازیم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دستها را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سوی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بالا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پرستیم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تمام دل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خداوند ما لایق حمد و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پرستش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83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6FC74B-927A-6548-9810-4F37B7DEB4AD}"/>
              </a:ext>
            </a:extLst>
          </p:cNvPr>
          <p:cNvSpPr/>
          <p:nvPr/>
        </p:nvSpPr>
        <p:spPr>
          <a:xfrm>
            <a:off x="0" y="0"/>
            <a:ext cx="12191999" cy="722120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  <a:endParaRPr lang="en-GB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en-GB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شاد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باشیم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شاد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باشیم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او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345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BBF80B-3666-5841-ACAB-C072E010BBA8}"/>
              </a:ext>
            </a:extLst>
          </p:cNvPr>
          <p:cNvSpPr/>
          <p:nvPr/>
        </p:nvSpPr>
        <p:spPr>
          <a:xfrm>
            <a:off x="0" y="0"/>
            <a:ext cx="12192000" cy="796179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ar-SA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اگر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سختی‌ها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 تنگی باشیم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می‌سراییم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عیسی خداوند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خداوند ما لایق حمد و پرستش است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440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6FC74B-927A-6548-9810-4F37B7DEB4AD}"/>
              </a:ext>
            </a:extLst>
          </p:cNvPr>
          <p:cNvSpPr/>
          <p:nvPr/>
        </p:nvSpPr>
        <p:spPr>
          <a:xfrm>
            <a:off x="0" y="0"/>
            <a:ext cx="12191999" cy="722120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</a:t>
            </a:r>
            <a:r>
              <a:rPr lang="en-US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  <a:endParaRPr lang="en-GB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en-GB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شاد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باشیم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شاد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باشیم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او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سراییم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</a:t>
            </a:r>
            <a:r>
              <a:rPr lang="ar-SA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است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981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48EEA-1FFF-E440-926A-9C4EAA170C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06CDF-E5EC-1F4C-9298-4698A7DE8E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4D57CF-7A76-4B40-A454-CC9F55FFB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63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118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4</cp:revision>
  <dcterms:created xsi:type="dcterms:W3CDTF">2019-09-18T17:53:21Z</dcterms:created>
  <dcterms:modified xsi:type="dcterms:W3CDTF">2025-04-22T16:06:38Z</dcterms:modified>
</cp:coreProperties>
</file>