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5" r:id="rId3"/>
    <p:sldId id="266" r:id="rId4"/>
    <p:sldId id="267" r:id="rId5"/>
    <p:sldId id="268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41" autoAdjust="0"/>
    <p:restoredTop sz="94660"/>
  </p:normalViewPr>
  <p:slideViewPr>
    <p:cSldViewPr snapToGrid="0">
      <p:cViewPr varScale="1">
        <p:scale>
          <a:sx n="54" d="100"/>
          <a:sy n="54" d="100"/>
        </p:scale>
        <p:origin x="48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4D019F0-E970-324F-B75B-9ADD1949FDE5}"/>
    <pc:docChg chg="addSld delSld modSld modMainMaster">
      <pc:chgData name="Niloofar Hosseini" userId="eb3e3110-2622-43cd-88f0-a4c46bd91734" providerId="ADAL" clId="{A4D019F0-E970-324F-B75B-9ADD1949FDE5}" dt="2024-06-18T15:54:20.758" v="324" actId="404"/>
      <pc:docMkLst>
        <pc:docMk/>
      </pc:docMkLst>
      <pc:sldChg chg="addSp delSp modSp mod">
        <pc:chgData name="Niloofar Hosseini" userId="eb3e3110-2622-43cd-88f0-a4c46bd91734" providerId="ADAL" clId="{A4D019F0-E970-324F-B75B-9ADD1949FDE5}" dt="2024-06-18T15:52:55.889" v="160" actId="20577"/>
        <pc:sldMkLst>
          <pc:docMk/>
          <pc:sldMk cId="4184700304" sldId="256"/>
        </pc:sldMkLst>
        <pc:spChg chg="add del mod">
          <ac:chgData name="Niloofar Hosseini" userId="eb3e3110-2622-43cd-88f0-a4c46bd91734" providerId="ADAL" clId="{A4D019F0-E970-324F-B75B-9ADD1949FDE5}" dt="2024-06-18T15:52:48.679" v="156"/>
          <ac:spMkLst>
            <pc:docMk/>
            <pc:sldMk cId="4184700304" sldId="256"/>
            <ac:spMk id="2" creationId="{95649D8A-8C69-1FBA-5D08-1A560D147778}"/>
          </ac:spMkLst>
        </pc:spChg>
        <pc:spChg chg="mod">
          <ac:chgData name="Niloofar Hosseini" userId="eb3e3110-2622-43cd-88f0-a4c46bd91734" providerId="ADAL" clId="{A4D019F0-E970-324F-B75B-9ADD1949FDE5}" dt="2024-06-18T15:52:55.889" v="160" actId="20577"/>
          <ac:spMkLst>
            <pc:docMk/>
            <pc:sldMk cId="4184700304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4D019F0-E970-324F-B75B-9ADD1949FDE5}" dt="2024-06-18T15:53:02.178" v="161" actId="2696"/>
        <pc:sldMkLst>
          <pc:docMk/>
          <pc:sldMk cId="3961471814" sldId="257"/>
        </pc:sldMkLst>
      </pc:sldChg>
      <pc:sldChg chg="modSp del mod">
        <pc:chgData name="Niloofar Hosseini" userId="eb3e3110-2622-43cd-88f0-a4c46bd91734" providerId="ADAL" clId="{A4D019F0-E970-324F-B75B-9ADD1949FDE5}" dt="2024-06-18T15:53:08.089" v="172" actId="2696"/>
        <pc:sldMkLst>
          <pc:docMk/>
          <pc:sldMk cId="3780915850" sldId="258"/>
        </pc:sldMkLst>
        <pc:spChg chg="mod">
          <ac:chgData name="Niloofar Hosseini" userId="eb3e3110-2622-43cd-88f0-a4c46bd91734" providerId="ADAL" clId="{A4D019F0-E970-324F-B75B-9ADD1949FDE5}" dt="2024-06-18T15:53:05.900" v="171" actId="20577"/>
          <ac:spMkLst>
            <pc:docMk/>
            <pc:sldMk cId="3780915850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A4D019F0-E970-324F-B75B-9ADD1949FDE5}" dt="2024-06-18T15:51:33.097" v="10"/>
        <pc:sldMkLst>
          <pc:docMk/>
          <pc:sldMk cId="3183389303" sldId="259"/>
        </pc:sldMkLst>
      </pc:sldChg>
      <pc:sldChg chg="del">
        <pc:chgData name="Niloofar Hosseini" userId="eb3e3110-2622-43cd-88f0-a4c46bd91734" providerId="ADAL" clId="{A4D019F0-E970-324F-B75B-9ADD1949FDE5}" dt="2024-06-18T15:53:08.225" v="173" actId="2696"/>
        <pc:sldMkLst>
          <pc:docMk/>
          <pc:sldMk cId="2255264368" sldId="260"/>
        </pc:sldMkLst>
      </pc:sldChg>
      <pc:sldChg chg="setBg">
        <pc:chgData name="Niloofar Hosseini" userId="eb3e3110-2622-43cd-88f0-a4c46bd91734" providerId="ADAL" clId="{A4D019F0-E970-324F-B75B-9ADD1949FDE5}" dt="2024-06-18T15:51:29.695" v="8"/>
        <pc:sldMkLst>
          <pc:docMk/>
          <pc:sldMk cId="1419675128" sldId="262"/>
        </pc:sldMkLst>
      </pc:sldChg>
      <pc:sldChg chg="modSp add mod">
        <pc:chgData name="Niloofar Hosseini" userId="eb3e3110-2622-43cd-88f0-a4c46bd91734" providerId="ADAL" clId="{A4D019F0-E970-324F-B75B-9ADD1949FDE5}" dt="2024-06-18T15:54:20.758" v="324" actId="404"/>
        <pc:sldMkLst>
          <pc:docMk/>
          <pc:sldMk cId="546366181" sldId="263"/>
        </pc:sldMkLst>
        <pc:spChg chg="mod">
          <ac:chgData name="Niloofar Hosseini" userId="eb3e3110-2622-43cd-88f0-a4c46bd91734" providerId="ADAL" clId="{A4D019F0-E970-324F-B75B-9ADD1949FDE5}" dt="2024-06-18T15:54:20.758" v="324" actId="404"/>
          <ac:spMkLst>
            <pc:docMk/>
            <pc:sldMk cId="546366181" sldId="26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A4D019F0-E970-324F-B75B-9ADD1949FDE5}" dt="2024-06-18T15:54:14.498" v="323" actId="404"/>
        <pc:sldMkLst>
          <pc:docMk/>
          <pc:sldMk cId="3496795511" sldId="264"/>
        </pc:sldMkLst>
        <pc:spChg chg="mod">
          <ac:chgData name="Niloofar Hosseini" userId="eb3e3110-2622-43cd-88f0-a4c46bd91734" providerId="ADAL" clId="{A4D019F0-E970-324F-B75B-9ADD1949FDE5}" dt="2024-06-18T15:54:14.498" v="323" actId="404"/>
          <ac:spMkLst>
            <pc:docMk/>
            <pc:sldMk cId="3496795511" sldId="264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A4D019F0-E970-324F-B75B-9ADD1949FDE5}" dt="2024-06-18T15:51:25.076" v="6"/>
        <pc:sldMasterMkLst>
          <pc:docMk/>
          <pc:sldMasterMk cId="1174004967" sldId="2147483648"/>
        </pc:sldMasterMkLst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3148287617" sldId="2147483649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2681773987" sldId="2147483650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425863937" sldId="2147483651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2794985751" sldId="2147483652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1531834799" sldId="2147483653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3753865407" sldId="2147483654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3739320083" sldId="2147483655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2801573924" sldId="2147483656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1959545709" sldId="2147483657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1326653669" sldId="2147483658"/>
          </pc:sldLayoutMkLst>
        </pc:sldLayoutChg>
        <pc:sldLayoutChg chg="setBg">
          <pc:chgData name="Niloofar Hosseini" userId="eb3e3110-2622-43cd-88f0-a4c46bd91734" providerId="ADAL" clId="{A4D019F0-E970-324F-B75B-9ADD1949FDE5}" dt="2024-06-18T15:51:25.076" v="6"/>
          <pc:sldLayoutMkLst>
            <pc:docMk/>
            <pc:sldMasterMk cId="1174004967" sldId="2147483648"/>
            <pc:sldLayoutMk cId="354724036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13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69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0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68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5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90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50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79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63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666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D78A6-14B7-450C-A308-6357C436F681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171E0-8922-429C-ACD1-B2B6F04C1A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80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67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D92F3-87E0-E5B4-8FA9-5AF37AEBD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09D506-097E-5A27-D3A2-F1DEE119F3E3}"/>
              </a:ext>
            </a:extLst>
          </p:cNvPr>
          <p:cNvSpPr/>
          <p:nvPr/>
        </p:nvSpPr>
        <p:spPr>
          <a:xfrm>
            <a:off x="0" y="0"/>
            <a:ext cx="12192000" cy="559095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عظیم و حیرت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زاست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همه کارهای تو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خدای قادر مطلق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heyratzast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ghadere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motlagh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5EB24E-2901-5753-ADBC-B06CFA7E3A3B}"/>
              </a:ext>
            </a:extLst>
          </p:cNvPr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101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AF692-A606-936C-D9B2-0AB5B0B6E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286FB3-A61B-2FEB-1D9E-6D428A01F09A}"/>
              </a:ext>
            </a:extLst>
          </p:cNvPr>
          <p:cNvSpPr/>
          <p:nvPr/>
        </p:nvSpPr>
        <p:spPr>
          <a:xfrm>
            <a:off x="0" y="0"/>
            <a:ext cx="12192000" cy="559095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عدالت و حق است همه راههای تو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پادشاه همه اعصار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Edalat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hagh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padshahe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asar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163FC6-A67E-DF0E-8154-551769E1D6D8}"/>
              </a:ext>
            </a:extLst>
          </p:cNvPr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488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FC399-5CC2-1B59-EA72-52F0B842C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DE3A5A-CBCE-5DEB-3C3E-B9F3DD822437}"/>
              </a:ext>
            </a:extLst>
          </p:cNvPr>
          <p:cNvSpPr/>
          <p:nvPr/>
        </p:nvSpPr>
        <p:spPr>
          <a:xfrm>
            <a:off x="0" y="0"/>
            <a:ext cx="12192000" cy="559095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کیست که از تو نترسد ای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نام تو را جلال ندهد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Kist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natarsad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name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nadahad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3C3687-F478-DD59-099F-1DB62F9F5718}"/>
              </a:ext>
            </a:extLst>
          </p:cNvPr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9727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54059-CC02-2EA3-500B-A2EA5CD21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0D3C27-2107-06E2-5ADB-AC1995D88579}"/>
              </a:ext>
            </a:extLst>
          </p:cNvPr>
          <p:cNvSpPr/>
          <p:nvPr/>
        </p:nvSpPr>
        <p:spPr>
          <a:xfrm>
            <a:off x="0" y="0"/>
            <a:ext cx="12192000" cy="559095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زیرا تو تنها خدای قدوسی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همه قومها نزد تو می‌آیند</a:t>
            </a:r>
            <a:endParaRPr lang="en-US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Zira to tanha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ghodusi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ghomha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miayand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FD1B25-3D3A-3311-41D7-258D96055A7C}"/>
              </a:ext>
            </a:extLst>
          </p:cNvPr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6361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3389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89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9</cp:revision>
  <dcterms:created xsi:type="dcterms:W3CDTF">2018-08-22T10:12:29Z</dcterms:created>
  <dcterms:modified xsi:type="dcterms:W3CDTF">2026-02-18T16:48:24Z</dcterms:modified>
</cp:coreProperties>
</file>