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41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4" y="-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4D019F0-E970-324F-B75B-9ADD1949FDE5}"/>
    <pc:docChg chg="addSld delSld modSld modMainMaster">
      <pc:chgData name="Niloofar Hosseini" userId="eb3e3110-2622-43cd-88f0-a4c46bd91734" providerId="ADAL" clId="{A4D019F0-E970-324F-B75B-9ADD1949FDE5}" dt="2024-06-18T15:54:20.758" v="324" actId="404"/>
      <pc:docMkLst>
        <pc:docMk/>
      </pc:docMkLst>
      <pc:sldChg chg="addSp delSp modSp mod">
        <pc:chgData name="Niloofar Hosseini" userId="eb3e3110-2622-43cd-88f0-a4c46bd91734" providerId="ADAL" clId="{A4D019F0-E970-324F-B75B-9ADD1949FDE5}" dt="2024-06-18T15:52:55.889" v="160" actId="20577"/>
        <pc:sldMkLst>
          <pc:docMk/>
          <pc:sldMk cId="4184700304" sldId="256"/>
        </pc:sldMkLst>
        <pc:spChg chg="add del mod">
          <ac:chgData name="Niloofar Hosseini" userId="eb3e3110-2622-43cd-88f0-a4c46bd91734" providerId="ADAL" clId="{A4D019F0-E970-324F-B75B-9ADD1949FDE5}" dt="2024-06-18T15:52:48.679" v="156"/>
          <ac:spMkLst>
            <pc:docMk/>
            <pc:sldMk cId="4184700304" sldId="256"/>
            <ac:spMk id="2" creationId="{95649D8A-8C69-1FBA-5D08-1A560D147778}"/>
          </ac:spMkLst>
        </pc:spChg>
        <pc:spChg chg="mod">
          <ac:chgData name="Niloofar Hosseini" userId="eb3e3110-2622-43cd-88f0-a4c46bd91734" providerId="ADAL" clId="{A4D019F0-E970-324F-B75B-9ADD1949FDE5}" dt="2024-06-18T15:52:55.889" v="160" actId="20577"/>
          <ac:spMkLst>
            <pc:docMk/>
            <pc:sldMk cId="418470030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4D019F0-E970-324F-B75B-9ADD1949FDE5}" dt="2024-06-18T15:53:02.178" v="161" actId="2696"/>
        <pc:sldMkLst>
          <pc:docMk/>
          <pc:sldMk cId="3961471814" sldId="257"/>
        </pc:sldMkLst>
      </pc:sldChg>
      <pc:sldChg chg="modSp del mod">
        <pc:chgData name="Niloofar Hosseini" userId="eb3e3110-2622-43cd-88f0-a4c46bd91734" providerId="ADAL" clId="{A4D019F0-E970-324F-B75B-9ADD1949FDE5}" dt="2024-06-18T15:53:08.089" v="172" actId="2696"/>
        <pc:sldMkLst>
          <pc:docMk/>
          <pc:sldMk cId="3780915850" sldId="258"/>
        </pc:sldMkLst>
        <pc:spChg chg="mod">
          <ac:chgData name="Niloofar Hosseini" userId="eb3e3110-2622-43cd-88f0-a4c46bd91734" providerId="ADAL" clId="{A4D019F0-E970-324F-B75B-9ADD1949FDE5}" dt="2024-06-18T15:53:05.900" v="171" actId="20577"/>
          <ac:spMkLst>
            <pc:docMk/>
            <pc:sldMk cId="3780915850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4D019F0-E970-324F-B75B-9ADD1949FDE5}" dt="2024-06-18T15:51:33.097" v="10"/>
        <pc:sldMkLst>
          <pc:docMk/>
          <pc:sldMk cId="3183389303" sldId="259"/>
        </pc:sldMkLst>
      </pc:sldChg>
      <pc:sldChg chg="del">
        <pc:chgData name="Niloofar Hosseini" userId="eb3e3110-2622-43cd-88f0-a4c46bd91734" providerId="ADAL" clId="{A4D019F0-E970-324F-B75B-9ADD1949FDE5}" dt="2024-06-18T15:53:08.225" v="173" actId="2696"/>
        <pc:sldMkLst>
          <pc:docMk/>
          <pc:sldMk cId="2255264368" sldId="260"/>
        </pc:sldMkLst>
      </pc:sldChg>
      <pc:sldChg chg="setBg">
        <pc:chgData name="Niloofar Hosseini" userId="eb3e3110-2622-43cd-88f0-a4c46bd91734" providerId="ADAL" clId="{A4D019F0-E970-324F-B75B-9ADD1949FDE5}" dt="2024-06-18T15:51:29.695" v="8"/>
        <pc:sldMkLst>
          <pc:docMk/>
          <pc:sldMk cId="1419675128" sldId="262"/>
        </pc:sldMkLst>
      </pc:sldChg>
      <pc:sldChg chg="modSp add mod">
        <pc:chgData name="Niloofar Hosseini" userId="eb3e3110-2622-43cd-88f0-a4c46bd91734" providerId="ADAL" clId="{A4D019F0-E970-324F-B75B-9ADD1949FDE5}" dt="2024-06-18T15:54:20.758" v="324" actId="404"/>
        <pc:sldMkLst>
          <pc:docMk/>
          <pc:sldMk cId="546366181" sldId="263"/>
        </pc:sldMkLst>
        <pc:spChg chg="mod">
          <ac:chgData name="Niloofar Hosseini" userId="eb3e3110-2622-43cd-88f0-a4c46bd91734" providerId="ADAL" clId="{A4D019F0-E970-324F-B75B-9ADD1949FDE5}" dt="2024-06-18T15:54:20.758" v="324" actId="404"/>
          <ac:spMkLst>
            <pc:docMk/>
            <pc:sldMk cId="546366181" sldId="26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A4D019F0-E970-324F-B75B-9ADD1949FDE5}" dt="2024-06-18T15:54:14.498" v="323" actId="404"/>
        <pc:sldMkLst>
          <pc:docMk/>
          <pc:sldMk cId="3496795511" sldId="264"/>
        </pc:sldMkLst>
        <pc:spChg chg="mod">
          <ac:chgData name="Niloofar Hosseini" userId="eb3e3110-2622-43cd-88f0-a4c46bd91734" providerId="ADAL" clId="{A4D019F0-E970-324F-B75B-9ADD1949FDE5}" dt="2024-06-18T15:54:14.498" v="323" actId="404"/>
          <ac:spMkLst>
            <pc:docMk/>
            <pc:sldMk cId="3496795511" sldId="26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A4D019F0-E970-324F-B75B-9ADD1949FDE5}" dt="2024-06-18T15:51:25.076" v="6"/>
        <pc:sldMasterMkLst>
          <pc:docMk/>
          <pc:sldMasterMk cId="1174004967" sldId="2147483648"/>
        </pc:sldMasterMkLst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148287617" sldId="2147483649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681773987" sldId="2147483650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425863937" sldId="2147483651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794985751" sldId="2147483652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531834799" sldId="2147483653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753865407" sldId="2147483654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739320083" sldId="2147483655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801573924" sldId="2147483656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959545709" sldId="2147483657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326653669" sldId="2147483658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5472403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13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9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0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8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5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90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0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79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63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66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D78A6-14B7-450C-A308-6357C436F681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0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67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427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عظیم و حیرت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زاست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همه کارهای تو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خدای قادر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مطلق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عدالت و حق است همه راههای تو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پادشاه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اعصار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470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0451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کیست که از تو نترسد ای خداوند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نام تو را جلال ندهد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636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0451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زیرا تو تنها خدای قدوسی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قومها نزد تو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می‌آیند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679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38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53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2018-08-22T10:12:29Z</dcterms:created>
  <dcterms:modified xsi:type="dcterms:W3CDTF">2025-04-22T15:36:49Z</dcterms:modified>
</cp:coreProperties>
</file>