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69" r:id="rId2"/>
    <p:sldId id="256" r:id="rId3"/>
    <p:sldId id="276" r:id="rId4"/>
    <p:sldId id="273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40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56793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عظیمی عجیبی</a:t>
            </a:r>
            <a:endParaRPr lang="en-US" sz="5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خدای من قدوس و پاک</a:t>
            </a:r>
            <a:endParaRPr lang="en-US" sz="5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5491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تنها تو را می‌پرستم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خداوند و شاهم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تمامی جانم تسلیمت</a:t>
            </a: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18</Words>
  <Application>Microsoft Office PowerPoint</Application>
  <PresentationFormat>Widescreen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Times New Roman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11</cp:revision>
  <dcterms:modified xsi:type="dcterms:W3CDTF">2025-04-22T15:35:17Z</dcterms:modified>
</cp:coreProperties>
</file>