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3" r:id="rId4"/>
    <p:sldId id="264" r:id="rId5"/>
    <p:sldId id="265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585114B-3CB5-C049-83E8-76B54356E8AE}"/>
    <pc:docChg chg="undo custSel addSld delSld modSld sldOrd modMainMaster">
      <pc:chgData name="Niloofar Hosseini" userId="eb3e3110-2622-43cd-88f0-a4c46bd91734" providerId="ADAL" clId="{9585114B-3CB5-C049-83E8-76B54356E8AE}" dt="2024-05-21T15:59:37.089" v="237" actId="403"/>
      <pc:docMkLst>
        <pc:docMk/>
      </pc:docMkLst>
      <pc:sldChg chg="addSp delSp modSp mod setBg">
        <pc:chgData name="Niloofar Hosseini" userId="eb3e3110-2622-43cd-88f0-a4c46bd91734" providerId="ADAL" clId="{9585114B-3CB5-C049-83E8-76B54356E8AE}" dt="2024-05-21T15:56:43.534" v="129" actId="255"/>
        <pc:sldMkLst>
          <pc:docMk/>
          <pc:sldMk cId="237855959" sldId="256"/>
        </pc:sldMkLst>
        <pc:spChg chg="add del mod">
          <ac:chgData name="Niloofar Hosseini" userId="eb3e3110-2622-43cd-88f0-a4c46bd91734" providerId="ADAL" clId="{9585114B-3CB5-C049-83E8-76B54356E8AE}" dt="2024-05-21T15:56:12.621" v="120"/>
          <ac:spMkLst>
            <pc:docMk/>
            <pc:sldMk cId="237855959" sldId="256"/>
            <ac:spMk id="2" creationId="{34047A6B-8AA6-F97F-2B52-6AB890BAE529}"/>
          </ac:spMkLst>
        </pc:spChg>
        <pc:spChg chg="mod">
          <ac:chgData name="Niloofar Hosseini" userId="eb3e3110-2622-43cd-88f0-a4c46bd91734" providerId="ADAL" clId="{9585114B-3CB5-C049-83E8-76B54356E8AE}" dt="2024-05-21T15:56:43.534" v="129" actId="255"/>
          <ac:spMkLst>
            <pc:docMk/>
            <pc:sldMk cId="23785595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9585114B-3CB5-C049-83E8-76B54356E8AE}" dt="2024-05-21T15:58:05.464" v="210" actId="20577"/>
        <pc:sldMkLst>
          <pc:docMk/>
          <pc:sldMk cId="605427944" sldId="257"/>
        </pc:sldMkLst>
        <pc:spChg chg="mod">
          <ac:chgData name="Niloofar Hosseini" userId="eb3e3110-2622-43cd-88f0-a4c46bd91734" providerId="ADAL" clId="{9585114B-3CB5-C049-83E8-76B54356E8AE}" dt="2024-05-21T15:58:05.464" v="210" actId="20577"/>
          <ac:spMkLst>
            <pc:docMk/>
            <pc:sldMk cId="605427944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9585114B-3CB5-C049-83E8-76B54356E8AE}" dt="2024-05-21T15:58:46.429" v="214" actId="2696"/>
        <pc:sldMkLst>
          <pc:docMk/>
          <pc:sldMk cId="3502220414" sldId="258"/>
        </pc:sldMkLst>
      </pc:sldChg>
      <pc:sldChg chg="modSp mod">
        <pc:chgData name="Niloofar Hosseini" userId="eb3e3110-2622-43cd-88f0-a4c46bd91734" providerId="ADAL" clId="{9585114B-3CB5-C049-83E8-76B54356E8AE}" dt="2024-05-21T15:59:37.089" v="237" actId="403"/>
        <pc:sldMkLst>
          <pc:docMk/>
          <pc:sldMk cId="2413362835" sldId="259"/>
        </pc:sldMkLst>
        <pc:spChg chg="mod">
          <ac:chgData name="Niloofar Hosseini" userId="eb3e3110-2622-43cd-88f0-a4c46bd91734" providerId="ADAL" clId="{9585114B-3CB5-C049-83E8-76B54356E8AE}" dt="2024-05-21T15:59:37.089" v="237" actId="403"/>
          <ac:spMkLst>
            <pc:docMk/>
            <pc:sldMk cId="2413362835" sldId="259"/>
            <ac:spMk id="4" creationId="{00000000-0000-0000-0000-000000000000}"/>
          </ac:spMkLst>
        </pc:spChg>
      </pc:sldChg>
      <pc:sldChg chg="del setBg">
        <pc:chgData name="Niloofar Hosseini" userId="eb3e3110-2622-43cd-88f0-a4c46bd91734" providerId="ADAL" clId="{9585114B-3CB5-C049-83E8-76B54356E8AE}" dt="2024-05-21T15:56:35.494" v="128" actId="2696"/>
        <pc:sldMkLst>
          <pc:docMk/>
          <pc:sldMk cId="1247126775" sldId="260"/>
        </pc:sldMkLst>
      </pc:sldChg>
      <pc:sldChg chg="setBg">
        <pc:chgData name="Niloofar Hosseini" userId="eb3e3110-2622-43cd-88f0-a4c46bd91734" providerId="ADAL" clId="{9585114B-3CB5-C049-83E8-76B54356E8AE}" dt="2024-05-21T15:56:31.762" v="125"/>
        <pc:sldMkLst>
          <pc:docMk/>
          <pc:sldMk cId="3163823804" sldId="261"/>
        </pc:sldMkLst>
      </pc:sldChg>
      <pc:sldChg chg="add ord">
        <pc:chgData name="Niloofar Hosseini" userId="eb3e3110-2622-43cd-88f0-a4c46bd91734" providerId="ADAL" clId="{9585114B-3CB5-C049-83E8-76B54356E8AE}" dt="2024-05-21T15:56:34.576" v="127" actId="20578"/>
        <pc:sldMkLst>
          <pc:docMk/>
          <pc:sldMk cId="3699844769" sldId="262"/>
        </pc:sldMkLst>
      </pc:sldChg>
      <pc:sldChg chg="modSp add mod">
        <pc:chgData name="Niloofar Hosseini" userId="eb3e3110-2622-43cd-88f0-a4c46bd91734" providerId="ADAL" clId="{9585114B-3CB5-C049-83E8-76B54356E8AE}" dt="2024-05-21T15:58:39.567" v="213" actId="20577"/>
        <pc:sldMkLst>
          <pc:docMk/>
          <pc:sldMk cId="565346858" sldId="263"/>
        </pc:sldMkLst>
        <pc:spChg chg="mod">
          <ac:chgData name="Niloofar Hosseini" userId="eb3e3110-2622-43cd-88f0-a4c46bd91734" providerId="ADAL" clId="{9585114B-3CB5-C049-83E8-76B54356E8AE}" dt="2024-05-21T15:58:39.567" v="213" actId="20577"/>
          <ac:spMkLst>
            <pc:docMk/>
            <pc:sldMk cId="565346858" sldId="263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9585114B-3CB5-C049-83E8-76B54356E8AE}" dt="2024-05-21T15:56:24.743" v="123"/>
        <pc:sldMasterMkLst>
          <pc:docMk/>
          <pc:sldMasterMk cId="4208134006" sldId="2147483648"/>
        </pc:sldMasterMkLst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4141931779" sldId="2147483649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889104680" sldId="2147483650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150388797" sldId="2147483651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2779722891" sldId="2147483652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982107202" sldId="2147483653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1496977165" sldId="2147483654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464123725" sldId="2147483655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80667646" sldId="2147483656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705039158" sldId="2147483657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42794252" sldId="2147483658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25541901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98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54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31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44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853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702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582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95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207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630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4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9A86D-E428-4C04-B69F-39CEAFCD3EAF}" type="datetimeFigureOut">
              <a:rPr lang="de-DE" smtClean="0"/>
              <a:t>15.07.2026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0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82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آتش روحت آید ، با قدرت کلامت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پرم سازد ، پرم سازد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Atashe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ghodrate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kalamat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Poram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sazad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55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5D2F1-9612-65EB-3E53-DB3CB991A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095AF1-D8F3-D419-166B-972ECDAA765E}"/>
              </a:ext>
            </a:extLst>
          </p:cNvPr>
          <p:cNvSpPr/>
          <p:nvPr/>
        </p:nvSpPr>
        <p:spPr>
          <a:xfrm>
            <a:off x="0" y="0"/>
            <a:ext cx="12192000" cy="59020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تعظیم کنم نزد تختت خداوند ، نامت را برتر از هر نام برافرازم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کسی نیست همچون تو ای خداوند ، پرم سازد پرم سازد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Tazim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takhtat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Kasi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80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000CFE-D1BD-D17E-4E0A-FB64E701C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6D2BE1B-A4F9-8E23-5118-985160753253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محبتت پرم سازد ، با قدرت شفایت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پرم سازد ، پرم سازد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ghodrate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Poram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sazad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271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84AC5-4505-1E8E-AA31-F0C042B45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77AAFF0-7247-FE99-B072-4F5970581DD5}"/>
              </a:ext>
            </a:extLst>
          </p:cNvPr>
          <p:cNvSpPr/>
          <p:nvPr/>
        </p:nvSpPr>
        <p:spPr>
          <a:xfrm>
            <a:off x="0" y="0"/>
            <a:ext cx="12192000" cy="59020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تعظیم کنم نزد تختت خداوند ، نامت را برتر از هر نام برافرازم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کسی نیست همچون تو ای خداوند ، پرم سازد پرم سازد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Tazim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takhtat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Kasi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222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9844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126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2019-10-17T11:37:43Z</dcterms:created>
  <dcterms:modified xsi:type="dcterms:W3CDTF">2026-07-15T08:00:28Z</dcterms:modified>
</cp:coreProperties>
</file>