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2" r:id="rId5"/>
    <p:sldId id="263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92" autoAdjust="0"/>
    <p:restoredTop sz="94660"/>
  </p:normalViewPr>
  <p:slideViewPr>
    <p:cSldViewPr snapToGrid="0">
      <p:cViewPr varScale="1">
        <p:scale>
          <a:sx n="85" d="100"/>
          <a:sy n="85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A6F13CB-AC86-AC4D-B028-A6BABC084FE3}"/>
    <pc:docChg chg="addSld delSld modSld modMainMaster">
      <pc:chgData name="Niloofar Hosseini" userId="eb3e3110-2622-43cd-88f0-a4c46bd91734" providerId="ADAL" clId="{BA6F13CB-AC86-AC4D-B028-A6BABC084FE3}" dt="2024-06-18T13:07:37.035" v="201" actId="20577"/>
      <pc:docMkLst>
        <pc:docMk/>
      </pc:docMkLst>
      <pc:sldChg chg="addSp delSp modSp mod setBg">
        <pc:chgData name="Niloofar Hosseini" userId="eb3e3110-2622-43cd-88f0-a4c46bd91734" providerId="ADAL" clId="{BA6F13CB-AC86-AC4D-B028-A6BABC084FE3}" dt="2024-06-18T13:07:09.024" v="143" actId="255"/>
        <pc:sldMkLst>
          <pc:docMk/>
          <pc:sldMk cId="1442054935" sldId="256"/>
        </pc:sldMkLst>
        <pc:spChg chg="add del mod">
          <ac:chgData name="Niloofar Hosseini" userId="eb3e3110-2622-43cd-88f0-a4c46bd91734" providerId="ADAL" clId="{BA6F13CB-AC86-AC4D-B028-A6BABC084FE3}" dt="2024-06-18T13:05:43.683" v="64"/>
          <ac:spMkLst>
            <pc:docMk/>
            <pc:sldMk cId="1442054935" sldId="256"/>
            <ac:spMk id="2" creationId="{F0C77C8A-DD03-BA00-B061-CEAA35B6F8BC}"/>
          </ac:spMkLst>
        </pc:spChg>
        <pc:spChg chg="mod">
          <ac:chgData name="Niloofar Hosseini" userId="eb3e3110-2622-43cd-88f0-a4c46bd91734" providerId="ADAL" clId="{BA6F13CB-AC86-AC4D-B028-A6BABC084FE3}" dt="2024-06-18T13:07:09.024" v="143" actId="255"/>
          <ac:spMkLst>
            <pc:docMk/>
            <pc:sldMk cId="1442054935" sldId="256"/>
            <ac:spMk id="4" creationId="{D3CA0803-ECA9-43D3-BA81-A107CEB53BFE}"/>
          </ac:spMkLst>
        </pc:spChg>
      </pc:sldChg>
      <pc:sldChg chg="modSp mod">
        <pc:chgData name="Niloofar Hosseini" userId="eb3e3110-2622-43cd-88f0-a4c46bd91734" providerId="ADAL" clId="{BA6F13CB-AC86-AC4D-B028-A6BABC084FE3}" dt="2024-06-18T13:06:56.859" v="140" actId="20577"/>
        <pc:sldMkLst>
          <pc:docMk/>
          <pc:sldMk cId="3919187597" sldId="257"/>
        </pc:sldMkLst>
        <pc:spChg chg="mod">
          <ac:chgData name="Niloofar Hosseini" userId="eb3e3110-2622-43cd-88f0-a4c46bd91734" providerId="ADAL" clId="{BA6F13CB-AC86-AC4D-B028-A6BABC084FE3}" dt="2024-06-18T13:06:56.859" v="140" actId="20577"/>
          <ac:spMkLst>
            <pc:docMk/>
            <pc:sldMk cId="3919187597" sldId="257"/>
            <ac:spMk id="4" creationId="{D3CA0803-ECA9-43D3-BA81-A107CEB53BFE}"/>
          </ac:spMkLst>
        </pc:spChg>
      </pc:sldChg>
      <pc:sldChg chg="del">
        <pc:chgData name="Niloofar Hosseini" userId="eb3e3110-2622-43cd-88f0-a4c46bd91734" providerId="ADAL" clId="{BA6F13CB-AC86-AC4D-B028-A6BABC084FE3}" dt="2024-06-18T13:07:14.020" v="144" actId="2696"/>
        <pc:sldMkLst>
          <pc:docMk/>
          <pc:sldMk cId="240141848" sldId="258"/>
        </pc:sldMkLst>
      </pc:sldChg>
      <pc:sldChg chg="del">
        <pc:chgData name="Niloofar Hosseini" userId="eb3e3110-2622-43cd-88f0-a4c46bd91734" providerId="ADAL" clId="{BA6F13CB-AC86-AC4D-B028-A6BABC084FE3}" dt="2024-06-18T13:07:15.825" v="145" actId="2696"/>
        <pc:sldMkLst>
          <pc:docMk/>
          <pc:sldMk cId="1708289313" sldId="259"/>
        </pc:sldMkLst>
      </pc:sldChg>
      <pc:sldChg chg="setBg">
        <pc:chgData name="Niloofar Hosseini" userId="eb3e3110-2622-43cd-88f0-a4c46bd91734" providerId="ADAL" clId="{BA6F13CB-AC86-AC4D-B028-A6BABC084FE3}" dt="2024-06-18T13:04:38.179" v="44"/>
        <pc:sldMkLst>
          <pc:docMk/>
          <pc:sldMk cId="3748091555" sldId="260"/>
        </pc:sldMkLst>
      </pc:sldChg>
      <pc:sldChg chg="setBg">
        <pc:chgData name="Niloofar Hosseini" userId="eb3e3110-2622-43cd-88f0-a4c46bd91734" providerId="ADAL" clId="{BA6F13CB-AC86-AC4D-B028-A6BABC084FE3}" dt="2024-06-18T13:04:34.021" v="42"/>
        <pc:sldMkLst>
          <pc:docMk/>
          <pc:sldMk cId="759183689" sldId="261"/>
        </pc:sldMkLst>
      </pc:sldChg>
      <pc:sldChg chg="modSp add mod">
        <pc:chgData name="Niloofar Hosseini" userId="eb3e3110-2622-43cd-88f0-a4c46bd91734" providerId="ADAL" clId="{BA6F13CB-AC86-AC4D-B028-A6BABC084FE3}" dt="2024-06-18T13:07:37.035" v="201" actId="20577"/>
        <pc:sldMkLst>
          <pc:docMk/>
          <pc:sldMk cId="4220578208" sldId="262"/>
        </pc:sldMkLst>
        <pc:spChg chg="mod">
          <ac:chgData name="Niloofar Hosseini" userId="eb3e3110-2622-43cd-88f0-a4c46bd91734" providerId="ADAL" clId="{BA6F13CB-AC86-AC4D-B028-A6BABC084FE3}" dt="2024-06-18T13:07:37.035" v="201" actId="20577"/>
          <ac:spMkLst>
            <pc:docMk/>
            <pc:sldMk cId="4220578208" sldId="262"/>
            <ac:spMk id="4" creationId="{D3CA0803-ECA9-43D3-BA81-A107CEB53BFE}"/>
          </ac:spMkLst>
        </pc:spChg>
      </pc:sldChg>
      <pc:sldChg chg="add replId">
        <pc:chgData name="Niloofar Hosseini" userId="eb3e3110-2622-43cd-88f0-a4c46bd91734" providerId="ADAL" clId="{BA6F13CB-AC86-AC4D-B028-A6BABC084FE3}" dt="2024-06-18T13:07:19.409" v="146" actId="2890"/>
        <pc:sldMkLst>
          <pc:docMk/>
          <pc:sldMk cId="3622927598" sldId="263"/>
        </pc:sldMkLst>
      </pc:sldChg>
      <pc:sldMasterChg chg="setBg modSldLayout">
        <pc:chgData name="Niloofar Hosseini" userId="eb3e3110-2622-43cd-88f0-a4c46bd91734" providerId="ADAL" clId="{BA6F13CB-AC86-AC4D-B028-A6BABC084FE3}" dt="2024-06-18T13:04:25.938" v="40"/>
        <pc:sldMasterMkLst>
          <pc:docMk/>
          <pc:sldMasterMk cId="4269518287" sldId="2147483648"/>
        </pc:sldMasterMkLst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2918247000" sldId="2147483649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940576996" sldId="2147483650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142084684" sldId="2147483651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4135675488" sldId="2147483652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1255330768" sldId="2147483653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1800712945" sldId="2147483654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1094228541" sldId="2147483655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2042466658" sldId="2147483656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3497780563" sldId="2147483657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2228659231" sldId="2147483658"/>
          </pc:sldLayoutMkLst>
        </pc:sldLayoutChg>
        <pc:sldLayoutChg chg="setBg">
          <pc:chgData name="Niloofar Hosseini" userId="eb3e3110-2622-43cd-88f0-a4c46bd91734" providerId="ADAL" clId="{BA6F13CB-AC86-AC4D-B028-A6BABC084FE3}" dt="2024-06-18T13:04:25.938" v="40"/>
          <pc:sldLayoutMkLst>
            <pc:docMk/>
            <pc:sldMasterMk cId="4269518287" sldId="2147483648"/>
            <pc:sldLayoutMk cId="317578952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34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11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69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852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59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356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13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22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85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57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63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4C101-37B7-45EA-95B5-D45BED1835F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D69FC-367E-493F-BFFD-C228EB0AB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07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918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CA0803-ECA9-43D3-BA81-A107CEB53BFE}"/>
              </a:ext>
            </a:extLst>
          </p:cNvPr>
          <p:cNvSpPr/>
          <p:nvPr/>
        </p:nvSpPr>
        <p:spPr>
          <a:xfrm>
            <a:off x="1" y="0"/>
            <a:ext cx="12192000" cy="70930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آسمان گوید جلال و شکوه عیسی</a:t>
            </a: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همچو او ، نوبر قیام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کردگان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42054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CA0803-ECA9-43D3-BA81-A107CEB53BFE}"/>
              </a:ext>
            </a:extLst>
          </p:cNvPr>
          <p:cNvSpPr/>
          <p:nvPr/>
        </p:nvSpPr>
        <p:spPr>
          <a:xfrm>
            <a:off x="1" y="0"/>
            <a:ext cx="12192000" cy="69545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تا ابد تو هستی ، </a:t>
            </a:r>
            <a:r>
              <a:rPr lang="fa-IR" sz="4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بره‌ی</a:t>
            </a:r>
            <a:r>
              <a:rPr lang="fa-IR" sz="4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 تخت نشین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نزدت</a:t>
            </a:r>
            <a:r>
              <a:rPr lang="fa-IR" sz="4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 زانو زنم و تو را پرستم</a:t>
            </a: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9187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CA0803-ECA9-43D3-BA81-A107CEB53BFE}"/>
              </a:ext>
            </a:extLst>
          </p:cNvPr>
          <p:cNvSpPr/>
          <p:nvPr/>
        </p:nvSpPr>
        <p:spPr>
          <a:xfrm>
            <a:off x="1" y="0"/>
            <a:ext cx="12192000" cy="70930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اعلام کنم زیبایی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فدیه گشت ، بهر نجات انسانها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2057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CA0803-ECA9-43D3-BA81-A107CEB53BFE}"/>
              </a:ext>
            </a:extLst>
          </p:cNvPr>
          <p:cNvSpPr/>
          <p:nvPr/>
        </p:nvSpPr>
        <p:spPr>
          <a:xfrm>
            <a:off x="1" y="0"/>
            <a:ext cx="12192000" cy="69545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تو هستی 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بره‌ی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تخت نشین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زانو زنم و تو را پرستم</a:t>
            </a: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2927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8091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62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2020-10-14T10:32:08Z</dcterms:created>
  <dcterms:modified xsi:type="dcterms:W3CDTF">2025-04-22T15:22:17Z</dcterms:modified>
</cp:coreProperties>
</file>