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4" r:id="rId2"/>
    <p:sldId id="256" r:id="rId3"/>
    <p:sldId id="265" r:id="rId4"/>
    <p:sldId id="266" r:id="rId5"/>
    <p:sldId id="267" r:id="rId6"/>
    <p:sldId id="26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XB Zar" panose="020B0604020202020204" charset="-78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5"/>
    <p:restoredTop sz="94719"/>
  </p:normalViewPr>
  <p:slideViewPr>
    <p:cSldViewPr snapToGrid="0">
      <p:cViewPr varScale="1">
        <p:scale>
          <a:sx n="81" d="100"/>
          <a:sy n="81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931C3F0B-967E-8040-A6FD-E83D5227CB15}"/>
    <pc:docChg chg="undo custSel addSld delSld modSld modMainMaster">
      <pc:chgData name="Niloofar Hosseini" userId="eb3e3110-2622-43cd-88f0-a4c46bd91734" providerId="ADAL" clId="{931C3F0B-967E-8040-A6FD-E83D5227CB15}" dt="2024-06-18T15:12:26.483" v="403" actId="20577"/>
      <pc:docMkLst>
        <pc:docMk/>
      </pc:docMkLst>
      <pc:sldChg chg="addSp delSp modSp mod setBg">
        <pc:chgData name="Niloofar Hosseini" userId="eb3e3110-2622-43cd-88f0-a4c46bd91734" providerId="ADAL" clId="{931C3F0B-967E-8040-A6FD-E83D5227CB15}" dt="2024-06-18T15:11:40.569" v="251" actId="404"/>
        <pc:sldMkLst>
          <pc:docMk/>
          <pc:sldMk cId="0" sldId="256"/>
        </pc:sldMkLst>
        <pc:spChg chg="add del mod">
          <ac:chgData name="Niloofar Hosseini" userId="eb3e3110-2622-43cd-88f0-a4c46bd91734" providerId="ADAL" clId="{931C3F0B-967E-8040-A6FD-E83D5227CB15}" dt="2024-06-18T15:08:48.094" v="183"/>
          <ac:spMkLst>
            <pc:docMk/>
            <pc:sldMk cId="0" sldId="256"/>
            <ac:spMk id="2" creationId="{BC1F24A6-BF2F-2615-94E9-05A9916BA956}"/>
          </ac:spMkLst>
        </pc:spChg>
        <pc:spChg chg="mod">
          <ac:chgData name="Niloofar Hosseini" userId="eb3e3110-2622-43cd-88f0-a4c46bd91734" providerId="ADAL" clId="{931C3F0B-967E-8040-A6FD-E83D5227CB15}" dt="2024-06-18T15:11:40.569" v="251" actId="404"/>
          <ac:spMkLst>
            <pc:docMk/>
            <pc:sldMk cId="0" sldId="256"/>
            <ac:spMk id="132" creationId="{00000000-0000-0000-0000-000000000000}"/>
          </ac:spMkLst>
        </pc:spChg>
      </pc:sldChg>
      <pc:sldChg chg="del">
        <pc:chgData name="Niloofar Hosseini" userId="eb3e3110-2622-43cd-88f0-a4c46bd91734" providerId="ADAL" clId="{931C3F0B-967E-8040-A6FD-E83D5227CB15}" dt="2024-06-18T15:08:46.079" v="180" actId="2696"/>
        <pc:sldMkLst>
          <pc:docMk/>
          <pc:sldMk cId="2070436023" sldId="260"/>
        </pc:sldMkLst>
      </pc:sldChg>
      <pc:sldChg chg="setBg">
        <pc:chgData name="Niloofar Hosseini" userId="eb3e3110-2622-43cd-88f0-a4c46bd91734" providerId="ADAL" clId="{931C3F0B-967E-8040-A6FD-E83D5227CB15}" dt="2024-06-18T15:02:40.694" v="6"/>
        <pc:sldMkLst>
          <pc:docMk/>
          <pc:sldMk cId="2997046795" sldId="263"/>
        </pc:sldMkLst>
      </pc:sldChg>
      <pc:sldChg chg="setBg">
        <pc:chgData name="Niloofar Hosseini" userId="eb3e3110-2622-43cd-88f0-a4c46bd91734" providerId="ADAL" clId="{931C3F0B-967E-8040-A6FD-E83D5227CB15}" dt="2024-06-18T15:02:36.557" v="4"/>
        <pc:sldMkLst>
          <pc:docMk/>
          <pc:sldMk cId="1291395390" sldId="264"/>
        </pc:sldMkLst>
      </pc:sldChg>
      <pc:sldChg chg="modSp mod">
        <pc:chgData name="Niloofar Hosseini" userId="eb3e3110-2622-43cd-88f0-a4c46bd91734" providerId="ADAL" clId="{931C3F0B-967E-8040-A6FD-E83D5227CB15}" dt="2024-06-18T15:11:27.529" v="243" actId="403"/>
        <pc:sldMkLst>
          <pc:docMk/>
          <pc:sldMk cId="4251583445" sldId="265"/>
        </pc:sldMkLst>
        <pc:spChg chg="mod">
          <ac:chgData name="Niloofar Hosseini" userId="eb3e3110-2622-43cd-88f0-a4c46bd91734" providerId="ADAL" clId="{931C3F0B-967E-8040-A6FD-E83D5227CB15}" dt="2024-06-18T15:11:27.529" v="243" actId="403"/>
          <ac:spMkLst>
            <pc:docMk/>
            <pc:sldMk cId="4251583445" sldId="265"/>
            <ac:spMk id="132" creationId="{00000000-0000-0000-0000-000000000000}"/>
          </ac:spMkLst>
        </pc:spChg>
      </pc:sldChg>
      <pc:sldChg chg="modSp add mod">
        <pc:chgData name="Niloofar Hosseini" userId="eb3e3110-2622-43cd-88f0-a4c46bd91734" providerId="ADAL" clId="{931C3F0B-967E-8040-A6FD-E83D5227CB15}" dt="2024-06-18T15:12:26.483" v="403" actId="20577"/>
        <pc:sldMkLst>
          <pc:docMk/>
          <pc:sldMk cId="2216232901" sldId="266"/>
        </pc:sldMkLst>
        <pc:spChg chg="mod">
          <ac:chgData name="Niloofar Hosseini" userId="eb3e3110-2622-43cd-88f0-a4c46bd91734" providerId="ADAL" clId="{931C3F0B-967E-8040-A6FD-E83D5227CB15}" dt="2024-06-18T15:12:26.483" v="403" actId="20577"/>
          <ac:spMkLst>
            <pc:docMk/>
            <pc:sldMk cId="2216232901" sldId="266"/>
            <ac:spMk id="132" creationId="{00000000-0000-0000-0000-000000000000}"/>
          </ac:spMkLst>
        </pc:spChg>
      </pc:sldChg>
      <pc:sldChg chg="add replId">
        <pc:chgData name="Niloofar Hosseini" userId="eb3e3110-2622-43cd-88f0-a4c46bd91734" providerId="ADAL" clId="{931C3F0B-967E-8040-A6FD-E83D5227CB15}" dt="2024-06-18T15:11:33.930" v="249" actId="2890"/>
        <pc:sldMkLst>
          <pc:docMk/>
          <pc:sldMk cId="2341195571" sldId="267"/>
        </pc:sldMkLst>
      </pc:sldChg>
      <pc:sldChg chg="del">
        <pc:chgData name="Niloofar Hosseini" userId="eb3e3110-2622-43cd-88f0-a4c46bd91734" providerId="ADAL" clId="{931C3F0B-967E-8040-A6FD-E83D5227CB15}" dt="2024-06-18T15:11:30.701" v="246" actId="2696"/>
        <pc:sldMkLst>
          <pc:docMk/>
          <pc:sldMk cId="4136456819" sldId="267"/>
        </pc:sldMkLst>
      </pc:sldChg>
      <pc:sldChg chg="del">
        <pc:chgData name="Niloofar Hosseini" userId="eb3e3110-2622-43cd-88f0-a4c46bd91734" providerId="ADAL" clId="{931C3F0B-967E-8040-A6FD-E83D5227CB15}" dt="2024-06-18T15:08:46.412" v="181" actId="2696"/>
        <pc:sldMkLst>
          <pc:docMk/>
          <pc:sldMk cId="361169025" sldId="269"/>
        </pc:sldMkLst>
      </pc:sldChg>
      <pc:sldChg chg="del">
        <pc:chgData name="Niloofar Hosseini" userId="eb3e3110-2622-43cd-88f0-a4c46bd91734" providerId="ADAL" clId="{931C3F0B-967E-8040-A6FD-E83D5227CB15}" dt="2024-06-18T15:11:30.438" v="244" actId="2696"/>
        <pc:sldMkLst>
          <pc:docMk/>
          <pc:sldMk cId="278989214" sldId="270"/>
        </pc:sldMkLst>
      </pc:sldChg>
      <pc:sldChg chg="del">
        <pc:chgData name="Niloofar Hosseini" userId="eb3e3110-2622-43cd-88f0-a4c46bd91734" providerId="ADAL" clId="{931C3F0B-967E-8040-A6FD-E83D5227CB15}" dt="2024-06-18T15:11:30.529" v="245" actId="2696"/>
        <pc:sldMkLst>
          <pc:docMk/>
          <pc:sldMk cId="2494435231" sldId="271"/>
        </pc:sldMkLst>
      </pc:sldChg>
      <pc:sldChg chg="del">
        <pc:chgData name="Niloofar Hosseini" userId="eb3e3110-2622-43cd-88f0-a4c46bd91734" providerId="ADAL" clId="{931C3F0B-967E-8040-A6FD-E83D5227CB15}" dt="2024-06-18T15:11:31.783" v="248" actId="2696"/>
        <pc:sldMkLst>
          <pc:docMk/>
          <pc:sldMk cId="1103373100" sldId="272"/>
        </pc:sldMkLst>
      </pc:sldChg>
      <pc:sldChg chg="del">
        <pc:chgData name="Niloofar Hosseini" userId="eb3e3110-2622-43cd-88f0-a4c46bd91734" providerId="ADAL" clId="{931C3F0B-967E-8040-A6FD-E83D5227CB15}" dt="2024-06-18T15:11:31.244" v="247" actId="2696"/>
        <pc:sldMkLst>
          <pc:docMk/>
          <pc:sldMk cId="1798848807" sldId="273"/>
        </pc:sldMkLst>
      </pc:sldChg>
      <pc:sldMasterChg chg="setBg modSldLayout">
        <pc:chgData name="Niloofar Hosseini" userId="eb3e3110-2622-43cd-88f0-a4c46bd91734" providerId="ADAL" clId="{931C3F0B-967E-8040-A6FD-E83D5227CB15}" dt="2024-06-18T15:02:30.965" v="2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931C3F0B-967E-8040-A6FD-E83D5227CB15}" dt="2024-06-18T15:02:30.965" v="2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161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75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39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67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78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75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19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52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652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06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158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09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214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15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325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94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529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67861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3040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39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i="0" u="none" strike="noStrike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آرامی </a:t>
            </a:r>
            <a:r>
              <a:rPr lang="fa-IR" sz="5000" i="0" u="none" strike="noStrike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دلهایی</a:t>
            </a: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</a:t>
            </a:r>
            <a:r>
              <a:rPr lang="fa-IR" sz="5000" i="0" u="none" strike="noStrike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سازنده‌ی</a:t>
            </a: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دریاها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روشنی خورشیدی زیبایی </a:t>
            </a:r>
            <a:r>
              <a:rPr lang="fa-IR" sz="5000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رؤیاها</a:t>
            </a:r>
            <a:endParaRPr lang="fa-IR" sz="5000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از تو امن</a:t>
            </a:r>
            <a:r>
              <a:rPr lang="fa-IR" sz="50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یت دارم در کشمکش طوفان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من قایق پوسیده تو رهبر این </a:t>
            </a:r>
            <a:r>
              <a:rPr lang="fa-IR" sz="5000" i="0" u="none" strike="noStrike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سُکان</a:t>
            </a:r>
            <a:endParaRPr lang="en-US" sz="5000" i="0" u="none" strike="noStrike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200" b="1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b="1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تا مقصد آزادی سرباز تو </a:t>
            </a:r>
            <a:r>
              <a:rPr lang="fa-IR" sz="5400" b="1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می‌مانم</a:t>
            </a:r>
            <a:endParaRPr lang="fa-IR" sz="5400" b="1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b="1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نعمت </a:t>
            </a:r>
            <a:r>
              <a:rPr lang="fa-IR" sz="5400" b="1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نجاتم</a:t>
            </a:r>
            <a:r>
              <a:rPr lang="fa-IR" sz="5400" b="1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 را از فیض تو می دانم</a:t>
            </a:r>
          </a:p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36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(</a:t>
            </a:r>
            <a:r>
              <a:rPr lang="en-US" sz="36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x</a:t>
            </a:r>
            <a:r>
              <a:rPr lang="fa-IR" sz="36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۲)</a:t>
            </a:r>
            <a:endParaRPr lang="en-US" sz="3600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158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i="0" u="none" strike="noStrike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آن دم که در این </a:t>
            </a:r>
            <a:r>
              <a:rPr lang="fa-IR" sz="5000" i="0" u="none" strike="noStrike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جسمم</a:t>
            </a: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در غصه و در شادی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در ثروت و فقر و ظلم ویرانی و آبادی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حاشا که </a:t>
            </a:r>
            <a:r>
              <a:rPr lang="fa-IR" sz="50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اگر جز تو یار دگری گیرم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000" i="0" u="none" strike="noStrike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زنده‌ام</a:t>
            </a:r>
            <a:r>
              <a:rPr lang="fa-IR" sz="5000" i="0" u="none" strike="noStrike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از عشق تو در راه تو </a:t>
            </a:r>
            <a:r>
              <a:rPr lang="fa-IR" sz="5000" i="0" u="none" strike="noStrike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می‌میرم</a:t>
            </a:r>
            <a:endParaRPr lang="en-US" sz="5000" i="0" u="none" strike="noStrike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23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200" b="1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b="1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تا مقصد آزادی سرباز تو </a:t>
            </a:r>
            <a:r>
              <a:rPr lang="fa-IR" sz="5400" b="1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می‌مانم</a:t>
            </a:r>
            <a:endParaRPr lang="fa-IR" sz="5400" b="1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5400" b="1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نعمت </a:t>
            </a:r>
            <a:r>
              <a:rPr lang="fa-IR" sz="5400" b="1" cap="none" spc="5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نجاتم</a:t>
            </a:r>
            <a:r>
              <a:rPr lang="fa-IR" sz="5400" b="1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cs typeface="+mj-cs"/>
                <a:sym typeface="Times New Roman"/>
              </a:rPr>
              <a:t> را از فیض تو می دانم</a:t>
            </a:r>
          </a:p>
          <a:p>
            <a:pPr mar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36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(</a:t>
            </a:r>
            <a:r>
              <a:rPr lang="en-US" sz="36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x</a:t>
            </a:r>
            <a:r>
              <a:rPr lang="fa-IR" sz="3600" cap="none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۲)</a:t>
            </a:r>
            <a:endParaRPr lang="en-US" sz="3600" cap="none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19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4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94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XB Zar</vt:lpstr>
      <vt:lpstr>Times New Roman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11</cp:revision>
  <dcterms:modified xsi:type="dcterms:W3CDTF">2025-04-22T15:20:08Z</dcterms:modified>
</cp:coreProperties>
</file>