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5"/>
  </p:notesMasterIdLst>
  <p:sldIdLst>
    <p:sldId id="268" r:id="rId2"/>
    <p:sldId id="256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78" r:id="rId11"/>
    <p:sldId id="287" r:id="rId12"/>
    <p:sldId id="288" r:id="rId13"/>
    <p:sldId id="27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34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513EA97-1E3C-0040-886B-E5C4898C8278}"/>
    <pc:docChg chg="undo custSel addSld delSld modSld sldOrd">
      <pc:chgData name="Niloofar Hosseini" userId="eb3e3110-2622-43cd-88f0-a4c46bd91734" providerId="ADAL" clId="{2513EA97-1E3C-0040-886B-E5C4898C8278}" dt="2024-06-18T15:01:14.864" v="553" actId="403"/>
      <pc:docMkLst>
        <pc:docMk/>
      </pc:docMkLst>
      <pc:sldChg chg="addSp delSp modSp mod">
        <pc:chgData name="Niloofar Hosseini" userId="eb3e3110-2622-43cd-88f0-a4c46bd91734" providerId="ADAL" clId="{2513EA97-1E3C-0040-886B-E5C4898C8278}" dt="2024-06-18T14:57:31.898" v="254" actId="403"/>
        <pc:sldMkLst>
          <pc:docMk/>
          <pc:sldMk cId="0" sldId="256"/>
        </pc:sldMkLst>
        <pc:spChg chg="add del mod">
          <ac:chgData name="Niloofar Hosseini" userId="eb3e3110-2622-43cd-88f0-a4c46bd91734" providerId="ADAL" clId="{2513EA97-1E3C-0040-886B-E5C4898C8278}" dt="2024-06-18T14:55:04.204" v="36"/>
          <ac:spMkLst>
            <pc:docMk/>
            <pc:sldMk cId="0" sldId="256"/>
            <ac:spMk id="2" creationId="{144501FB-B008-EEDC-5790-005435724E74}"/>
          </ac:spMkLst>
        </pc:spChg>
        <pc:spChg chg="mod">
          <ac:chgData name="Niloofar Hosseini" userId="eb3e3110-2622-43cd-88f0-a4c46bd91734" providerId="ADAL" clId="{2513EA97-1E3C-0040-886B-E5C4898C8278}" dt="2024-06-18T14:57:31.898" v="254" actId="403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2513EA97-1E3C-0040-886B-E5C4898C8278}" dt="2024-06-18T15:01:14.864" v="553" actId="403"/>
        <pc:sldMkLst>
          <pc:docMk/>
          <pc:sldMk cId="0" sldId="257"/>
        </pc:sldMkLst>
        <pc:spChg chg="mod">
          <ac:chgData name="Niloofar Hosseini" userId="eb3e3110-2622-43cd-88f0-a4c46bd91734" providerId="ADAL" clId="{2513EA97-1E3C-0040-886B-E5C4898C8278}" dt="2024-06-18T15:01:14.864" v="553" actId="403"/>
          <ac:spMkLst>
            <pc:docMk/>
            <pc:sldMk cId="0" sldId="257"/>
            <ac:spMk id="89" creationId="{00000000-0000-0000-0000-000000000000}"/>
          </ac:spMkLst>
        </pc:spChg>
      </pc:sldChg>
      <pc:sldChg chg="del">
        <pc:chgData name="Niloofar Hosseini" userId="eb3e3110-2622-43cd-88f0-a4c46bd91734" providerId="ADAL" clId="{2513EA97-1E3C-0040-886B-E5C4898C8278}" dt="2024-06-18T14:59:02.410" v="266" actId="2696"/>
        <pc:sldMkLst>
          <pc:docMk/>
          <pc:sldMk cId="1255151858" sldId="260"/>
        </pc:sldMkLst>
      </pc:sldChg>
      <pc:sldChg chg="del">
        <pc:chgData name="Niloofar Hosseini" userId="eb3e3110-2622-43cd-88f0-a4c46bd91734" providerId="ADAL" clId="{2513EA97-1E3C-0040-886B-E5C4898C8278}" dt="2024-06-18T14:59:04.277" v="267" actId="2696"/>
        <pc:sldMkLst>
          <pc:docMk/>
          <pc:sldMk cId="2209937493" sldId="261"/>
        </pc:sldMkLst>
      </pc:sldChg>
      <pc:sldChg chg="del">
        <pc:chgData name="Niloofar Hosseini" userId="eb3e3110-2622-43cd-88f0-a4c46bd91734" providerId="ADAL" clId="{2513EA97-1E3C-0040-886B-E5C4898C8278}" dt="2024-06-18T14:59:44.613" v="363" actId="2696"/>
        <pc:sldMkLst>
          <pc:docMk/>
          <pc:sldMk cId="3894581336" sldId="262"/>
        </pc:sldMkLst>
      </pc:sldChg>
      <pc:sldChg chg="del">
        <pc:chgData name="Niloofar Hosseini" userId="eb3e3110-2622-43cd-88f0-a4c46bd91734" providerId="ADAL" clId="{2513EA97-1E3C-0040-886B-E5C4898C8278}" dt="2024-06-18T14:59:45.010" v="365" actId="2696"/>
        <pc:sldMkLst>
          <pc:docMk/>
          <pc:sldMk cId="300492362" sldId="264"/>
        </pc:sldMkLst>
      </pc:sldChg>
      <pc:sldChg chg="del">
        <pc:chgData name="Niloofar Hosseini" userId="eb3e3110-2622-43cd-88f0-a4c46bd91734" providerId="ADAL" clId="{2513EA97-1E3C-0040-886B-E5C4898C8278}" dt="2024-06-18T14:59:44.763" v="364" actId="2696"/>
        <pc:sldMkLst>
          <pc:docMk/>
          <pc:sldMk cId="1347389428" sldId="272"/>
        </pc:sldMkLst>
      </pc:sldChg>
      <pc:sldChg chg="del">
        <pc:chgData name="Niloofar Hosseini" userId="eb3e3110-2622-43cd-88f0-a4c46bd91734" providerId="ADAL" clId="{2513EA97-1E3C-0040-886B-E5C4898C8278}" dt="2024-06-18T14:59:45.500" v="366" actId="2696"/>
        <pc:sldMkLst>
          <pc:docMk/>
          <pc:sldMk cId="3102121248" sldId="273"/>
        </pc:sldMkLst>
      </pc:sldChg>
      <pc:sldChg chg="del">
        <pc:chgData name="Niloofar Hosseini" userId="eb3e3110-2622-43cd-88f0-a4c46bd91734" providerId="ADAL" clId="{2513EA97-1E3C-0040-886B-E5C4898C8278}" dt="2024-06-18T14:59:45.889" v="367" actId="2696"/>
        <pc:sldMkLst>
          <pc:docMk/>
          <pc:sldMk cId="3960041754" sldId="274"/>
        </pc:sldMkLst>
      </pc:sldChg>
      <pc:sldChg chg="modSp add mod ord">
        <pc:chgData name="Niloofar Hosseini" userId="eb3e3110-2622-43cd-88f0-a4c46bd91734" providerId="ADAL" clId="{2513EA97-1E3C-0040-886B-E5C4898C8278}" dt="2024-06-18T14:59:38.053" v="362" actId="20577"/>
        <pc:sldMkLst>
          <pc:docMk/>
          <pc:sldMk cId="2748536276" sldId="276"/>
        </pc:sldMkLst>
        <pc:spChg chg="mod">
          <ac:chgData name="Niloofar Hosseini" userId="eb3e3110-2622-43cd-88f0-a4c46bd91734" providerId="ADAL" clId="{2513EA97-1E3C-0040-886B-E5C4898C8278}" dt="2024-06-18T14:59:38.053" v="362" actId="20577"/>
          <ac:spMkLst>
            <pc:docMk/>
            <pc:sldMk cId="2748536276" sldId="276"/>
            <ac:spMk id="84" creationId="{00000000-0000-0000-0000-000000000000}"/>
          </ac:spMkLst>
        </pc:spChg>
      </pc:sldChg>
      <pc:sldChg chg="modSp add mod ord">
        <pc:chgData name="Niloofar Hosseini" userId="eb3e3110-2622-43cd-88f0-a4c46bd91734" providerId="ADAL" clId="{2513EA97-1E3C-0040-886B-E5C4898C8278}" dt="2024-06-18T15:00:23.938" v="440" actId="403"/>
        <pc:sldMkLst>
          <pc:docMk/>
          <pc:sldMk cId="1891113191" sldId="277"/>
        </pc:sldMkLst>
        <pc:spChg chg="mod">
          <ac:chgData name="Niloofar Hosseini" userId="eb3e3110-2622-43cd-88f0-a4c46bd91734" providerId="ADAL" clId="{2513EA97-1E3C-0040-886B-E5C4898C8278}" dt="2024-06-18T15:00:23.938" v="440" actId="403"/>
          <ac:spMkLst>
            <pc:docMk/>
            <pc:sldMk cId="1891113191" sldId="277"/>
            <ac:spMk id="89" creationId="{00000000-0000-0000-0000-000000000000}"/>
          </ac:spMkLst>
        </pc:spChg>
      </pc:sldChg>
      <pc:sldChg chg="modSp add mod">
        <pc:chgData name="Niloofar Hosseini" userId="eb3e3110-2622-43cd-88f0-a4c46bd91734" providerId="ADAL" clId="{2513EA97-1E3C-0040-886B-E5C4898C8278}" dt="2024-06-18T15:01:05.889" v="552" actId="20577"/>
        <pc:sldMkLst>
          <pc:docMk/>
          <pc:sldMk cId="1984594200" sldId="278"/>
        </pc:sldMkLst>
        <pc:spChg chg="mod">
          <ac:chgData name="Niloofar Hosseini" userId="eb3e3110-2622-43cd-88f0-a4c46bd91734" providerId="ADAL" clId="{2513EA97-1E3C-0040-886B-E5C4898C8278}" dt="2024-06-18T15:01:05.889" v="552" actId="20577"/>
          <ac:spMkLst>
            <pc:docMk/>
            <pc:sldMk cId="1984594200" sldId="278"/>
            <ac:spMk id="89" creationId="{00000000-0000-0000-0000-000000000000}"/>
          </ac:spMkLst>
        </pc:spChg>
      </pc:sldChg>
      <pc:sldChg chg="modSp add del mod ord">
        <pc:chgData name="Niloofar Hosseini" userId="eb3e3110-2622-43cd-88f0-a4c46bd91734" providerId="ADAL" clId="{2513EA97-1E3C-0040-886B-E5C4898C8278}" dt="2024-06-18T15:00:38.386" v="446" actId="2696"/>
        <pc:sldMkLst>
          <pc:docMk/>
          <pc:sldMk cId="4037716341" sldId="278"/>
        </pc:sldMkLst>
        <pc:spChg chg="mod">
          <ac:chgData name="Niloofar Hosseini" userId="eb3e3110-2622-43cd-88f0-a4c46bd91734" providerId="ADAL" clId="{2513EA97-1E3C-0040-886B-E5C4898C8278}" dt="2024-06-18T15:00:37.116" v="445" actId="20577"/>
          <ac:spMkLst>
            <pc:docMk/>
            <pc:sldMk cId="4037716341" sldId="278"/>
            <ac:spMk id="89" creationId="{00000000-0000-0000-0000-000000000000}"/>
          </ac:spMkLst>
        </pc:spChg>
      </pc:sldChg>
    </pc:docChg>
  </pc:docChgLst>
  <pc:docChgLst>
    <pc:chgData name="Niloofar Hosseini" userId="eb3e3110-2622-43cd-88f0-a4c46bd91734" providerId="ADAL" clId="{8A07B395-46F4-194D-A5CF-1317B4E1BDD7}"/>
    <pc:docChg chg="undo custSel addSld delSld modSld sldOrd modMainMaster">
      <pc:chgData name="Niloofar Hosseini" userId="eb3e3110-2622-43cd-88f0-a4c46bd91734" providerId="ADAL" clId="{8A07B395-46F4-194D-A5CF-1317B4E1BDD7}" dt="2023-11-07T10:48:23.461" v="179" actId="2696"/>
      <pc:docMkLst>
        <pc:docMk/>
      </pc:docMkLst>
      <pc:sldChg chg="addSp delSp modSp mod setBg">
        <pc:chgData name="Niloofar Hosseini" userId="eb3e3110-2622-43cd-88f0-a4c46bd91734" providerId="ADAL" clId="{8A07B395-46F4-194D-A5CF-1317B4E1BDD7}" dt="2023-11-07T10:46:52.700" v="171" actId="113"/>
        <pc:sldMkLst>
          <pc:docMk/>
          <pc:sldMk cId="0" sldId="256"/>
        </pc:sldMkLst>
        <pc:spChg chg="add del mod">
          <ac:chgData name="Niloofar Hosseini" userId="eb3e3110-2622-43cd-88f0-a4c46bd91734" providerId="ADAL" clId="{8A07B395-46F4-194D-A5CF-1317B4E1BDD7}" dt="2023-11-07T10:35:38.083" v="7"/>
          <ac:spMkLst>
            <pc:docMk/>
            <pc:sldMk cId="0" sldId="256"/>
            <ac:spMk id="2" creationId="{2FE8179B-E7B9-2CC8-008A-0CBB2916795C}"/>
          </ac:spMkLst>
        </pc:spChg>
        <pc:spChg chg="mod">
          <ac:chgData name="Niloofar Hosseini" userId="eb3e3110-2622-43cd-88f0-a4c46bd91734" providerId="ADAL" clId="{8A07B395-46F4-194D-A5CF-1317B4E1BDD7}" dt="2023-11-07T10:46:52.700" v="171" actId="113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8A07B395-46F4-194D-A5CF-1317B4E1BDD7}" dt="2023-11-07T10:46:57.431" v="172" actId="113"/>
        <pc:sldMkLst>
          <pc:docMk/>
          <pc:sldMk cId="0" sldId="257"/>
        </pc:sldMkLst>
        <pc:spChg chg="mod">
          <ac:chgData name="Niloofar Hosseini" userId="eb3e3110-2622-43cd-88f0-a4c46bd91734" providerId="ADAL" clId="{8A07B395-46F4-194D-A5CF-1317B4E1BDD7}" dt="2023-11-07T10:46:57.431" v="172" actId="113"/>
          <ac:spMkLst>
            <pc:docMk/>
            <pc:sldMk cId="0" sldId="257"/>
            <ac:spMk id="89" creationId="{00000000-0000-0000-0000-000000000000}"/>
          </ac:spMkLst>
        </pc:spChg>
      </pc:sldChg>
      <pc:sldChg chg="modSp mod">
        <pc:chgData name="Niloofar Hosseini" userId="eb3e3110-2622-43cd-88f0-a4c46bd91734" providerId="ADAL" clId="{8A07B395-46F4-194D-A5CF-1317B4E1BDD7}" dt="2023-11-07T10:38:55.952" v="70" actId="404"/>
        <pc:sldMkLst>
          <pc:docMk/>
          <pc:sldMk cId="1255151858" sldId="260"/>
        </pc:sldMkLst>
        <pc:spChg chg="mod">
          <ac:chgData name="Niloofar Hosseini" userId="eb3e3110-2622-43cd-88f0-a4c46bd91734" providerId="ADAL" clId="{8A07B395-46F4-194D-A5CF-1317B4E1BDD7}" dt="2023-11-07T10:38:55.952" v="70" actId="404"/>
          <ac:spMkLst>
            <pc:docMk/>
            <pc:sldMk cId="1255151858" sldId="260"/>
            <ac:spMk id="89" creationId="{00000000-0000-0000-0000-000000000000}"/>
          </ac:spMkLst>
        </pc:spChg>
      </pc:sldChg>
      <pc:sldChg chg="modSp mod">
        <pc:chgData name="Niloofar Hosseini" userId="eb3e3110-2622-43cd-88f0-a4c46bd91734" providerId="ADAL" clId="{8A07B395-46F4-194D-A5CF-1317B4E1BDD7}" dt="2023-11-07T10:39:45.863" v="83" actId="20577"/>
        <pc:sldMkLst>
          <pc:docMk/>
          <pc:sldMk cId="2209937493" sldId="261"/>
        </pc:sldMkLst>
        <pc:spChg chg="mod">
          <ac:chgData name="Niloofar Hosseini" userId="eb3e3110-2622-43cd-88f0-a4c46bd91734" providerId="ADAL" clId="{8A07B395-46F4-194D-A5CF-1317B4E1BDD7}" dt="2023-11-07T10:39:45.863" v="83" actId="20577"/>
          <ac:spMkLst>
            <pc:docMk/>
            <pc:sldMk cId="2209937493" sldId="261"/>
            <ac:spMk id="89" creationId="{00000000-0000-0000-0000-000000000000}"/>
          </ac:spMkLst>
        </pc:spChg>
      </pc:sldChg>
      <pc:sldChg chg="modSp mod">
        <pc:chgData name="Niloofar Hosseini" userId="eb3e3110-2622-43cd-88f0-a4c46bd91734" providerId="ADAL" clId="{8A07B395-46F4-194D-A5CF-1317B4E1BDD7}" dt="2023-11-07T10:47:06.736" v="173" actId="113"/>
        <pc:sldMkLst>
          <pc:docMk/>
          <pc:sldMk cId="3894581336" sldId="262"/>
        </pc:sldMkLst>
        <pc:spChg chg="mod">
          <ac:chgData name="Niloofar Hosseini" userId="eb3e3110-2622-43cd-88f0-a4c46bd91734" providerId="ADAL" clId="{8A07B395-46F4-194D-A5CF-1317B4E1BDD7}" dt="2023-11-07T10:47:06.736" v="173" actId="113"/>
          <ac:spMkLst>
            <pc:docMk/>
            <pc:sldMk cId="3894581336" sldId="262"/>
            <ac:spMk id="84" creationId="{00000000-0000-0000-0000-000000000000}"/>
          </ac:spMkLst>
        </pc:spChg>
      </pc:sldChg>
      <pc:sldChg chg="modSp mod">
        <pc:chgData name="Niloofar Hosseini" userId="eb3e3110-2622-43cd-88f0-a4c46bd91734" providerId="ADAL" clId="{8A07B395-46F4-194D-A5CF-1317B4E1BDD7}" dt="2023-11-07T10:42:26.252" v="164" actId="403"/>
        <pc:sldMkLst>
          <pc:docMk/>
          <pc:sldMk cId="300492362" sldId="264"/>
        </pc:sldMkLst>
        <pc:spChg chg="mod">
          <ac:chgData name="Niloofar Hosseini" userId="eb3e3110-2622-43cd-88f0-a4c46bd91734" providerId="ADAL" clId="{8A07B395-46F4-194D-A5CF-1317B4E1BDD7}" dt="2023-11-07T10:42:26.252" v="164" actId="403"/>
          <ac:spMkLst>
            <pc:docMk/>
            <pc:sldMk cId="300492362" sldId="264"/>
            <ac:spMk id="89" creationId="{00000000-0000-0000-0000-000000000000}"/>
          </ac:spMkLst>
        </pc:spChg>
      </pc:sldChg>
      <pc:sldChg chg="del setBg">
        <pc:chgData name="Niloofar Hosseini" userId="eb3e3110-2622-43cd-88f0-a4c46bd91734" providerId="ADAL" clId="{8A07B395-46F4-194D-A5CF-1317B4E1BDD7}" dt="2023-11-07T10:48:23.461" v="179" actId="2696"/>
        <pc:sldMkLst>
          <pc:docMk/>
          <pc:sldMk cId="1072588513" sldId="267"/>
        </pc:sldMkLst>
      </pc:sldChg>
      <pc:sldChg chg="setBg">
        <pc:chgData name="Niloofar Hosseini" userId="eb3e3110-2622-43cd-88f0-a4c46bd91734" providerId="ADAL" clId="{8A07B395-46F4-194D-A5CF-1317B4E1BDD7}" dt="2023-11-07T10:48:16.824" v="176"/>
        <pc:sldMkLst>
          <pc:docMk/>
          <pc:sldMk cId="992834682" sldId="268"/>
        </pc:sldMkLst>
      </pc:sldChg>
      <pc:sldChg chg="del">
        <pc:chgData name="Niloofar Hosseini" userId="eb3e3110-2622-43cd-88f0-a4c46bd91734" providerId="ADAL" clId="{8A07B395-46F4-194D-A5CF-1317B4E1BDD7}" dt="2023-11-07T10:41:16.204" v="141" actId="2696"/>
        <pc:sldMkLst>
          <pc:docMk/>
          <pc:sldMk cId="3653803812" sldId="269"/>
        </pc:sldMkLst>
      </pc:sldChg>
      <pc:sldChg chg="del">
        <pc:chgData name="Niloofar Hosseini" userId="eb3e3110-2622-43cd-88f0-a4c46bd91734" providerId="ADAL" clId="{8A07B395-46F4-194D-A5CF-1317B4E1BDD7}" dt="2023-11-07T10:42:42.983" v="167" actId="2696"/>
        <pc:sldMkLst>
          <pc:docMk/>
          <pc:sldMk cId="4144621587" sldId="270"/>
        </pc:sldMkLst>
      </pc:sldChg>
      <pc:sldChg chg="del">
        <pc:chgData name="Niloofar Hosseini" userId="eb3e3110-2622-43cd-88f0-a4c46bd91734" providerId="ADAL" clId="{8A07B395-46F4-194D-A5CF-1317B4E1BDD7}" dt="2023-11-07T10:42:51.428" v="170" actId="2696"/>
        <pc:sldMkLst>
          <pc:docMk/>
          <pc:sldMk cId="1558684545" sldId="271"/>
        </pc:sldMkLst>
      </pc:sldChg>
      <pc:sldChg chg="modSp add mod ord">
        <pc:chgData name="Niloofar Hosseini" userId="eb3e3110-2622-43cd-88f0-a4c46bd91734" providerId="ADAL" clId="{8A07B395-46F4-194D-A5CF-1317B4E1BDD7}" dt="2023-11-07T10:47:14.318" v="174" actId="113"/>
        <pc:sldMkLst>
          <pc:docMk/>
          <pc:sldMk cId="1347389428" sldId="272"/>
        </pc:sldMkLst>
        <pc:spChg chg="mod">
          <ac:chgData name="Niloofar Hosseini" userId="eb3e3110-2622-43cd-88f0-a4c46bd91734" providerId="ADAL" clId="{8A07B395-46F4-194D-A5CF-1317B4E1BDD7}" dt="2023-11-07T10:47:14.318" v="174" actId="113"/>
          <ac:spMkLst>
            <pc:docMk/>
            <pc:sldMk cId="1347389428" sldId="272"/>
            <ac:spMk id="89" creationId="{00000000-0000-0000-0000-000000000000}"/>
          </ac:spMkLst>
        </pc:spChg>
      </pc:sldChg>
      <pc:sldChg chg="add ord">
        <pc:chgData name="Niloofar Hosseini" userId="eb3e3110-2622-43cd-88f0-a4c46bd91734" providerId="ADAL" clId="{8A07B395-46F4-194D-A5CF-1317B4E1BDD7}" dt="2023-11-07T10:42:41.879" v="166" actId="20578"/>
        <pc:sldMkLst>
          <pc:docMk/>
          <pc:sldMk cId="3102121248" sldId="273"/>
        </pc:sldMkLst>
      </pc:sldChg>
      <pc:sldChg chg="add ord">
        <pc:chgData name="Niloofar Hosseini" userId="eb3e3110-2622-43cd-88f0-a4c46bd91734" providerId="ADAL" clId="{8A07B395-46F4-194D-A5CF-1317B4E1BDD7}" dt="2023-11-07T10:42:50.416" v="169" actId="20578"/>
        <pc:sldMkLst>
          <pc:docMk/>
          <pc:sldMk cId="3960041754" sldId="274"/>
        </pc:sldMkLst>
      </pc:sldChg>
      <pc:sldChg chg="add ord">
        <pc:chgData name="Niloofar Hosseini" userId="eb3e3110-2622-43cd-88f0-a4c46bd91734" providerId="ADAL" clId="{8A07B395-46F4-194D-A5CF-1317B4E1BDD7}" dt="2023-11-07T10:48:22.406" v="178" actId="20578"/>
        <pc:sldMkLst>
          <pc:docMk/>
          <pc:sldMk cId="117030187" sldId="275"/>
        </pc:sldMkLst>
      </pc:sldChg>
      <pc:sldMasterChg chg="setBg modSldLayout">
        <pc:chgData name="Niloofar Hosseini" userId="eb3e3110-2622-43cd-88f0-a4c46bd91734" providerId="ADAL" clId="{8A07B395-46F4-194D-A5CF-1317B4E1BDD7}" dt="2023-11-07T10:35:59.741" v="10"/>
        <pc:sldMasterMkLst>
          <pc:docMk/>
          <pc:sldMasterMk cId="0" sldId="2147483659"/>
        </pc:sldMasterMkLst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48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49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0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1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2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3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4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5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6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7"/>
          </pc:sldLayoutMkLst>
        </pc:sldLayoutChg>
        <pc:sldLayoutChg chg="setBg">
          <pc:chgData name="Niloofar Hosseini" userId="eb3e3110-2622-43cd-88f0-a4c46bd91734" providerId="ADAL" clId="{8A07B395-46F4-194D-A5CF-1317B4E1BDD7}" dt="2023-11-07T10:35:59.741" v="10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779174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8415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78441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>
          <a:extLst>
            <a:ext uri="{FF2B5EF4-FFF2-40B4-BE49-F238E27FC236}">
              <a16:creationId xmlns:a16="http://schemas.microsoft.com/office/drawing/2014/main" id="{7680C030-1A14-BE10-4548-E76E4CC98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>
            <a:extLst>
              <a:ext uri="{FF2B5EF4-FFF2-40B4-BE49-F238E27FC236}">
                <a16:creationId xmlns:a16="http://schemas.microsoft.com/office/drawing/2014/main" id="{D1CB1FCF-056F-D394-E907-10A9CE70DD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>
            <a:extLst>
              <a:ext uri="{FF2B5EF4-FFF2-40B4-BE49-F238E27FC236}">
                <a16:creationId xmlns:a16="http://schemas.microsoft.com/office/drawing/2014/main" id="{5E016659-E0D1-5895-90BB-6EDBC5F310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20800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>
          <a:extLst>
            <a:ext uri="{FF2B5EF4-FFF2-40B4-BE49-F238E27FC236}">
              <a16:creationId xmlns:a16="http://schemas.microsoft.com/office/drawing/2014/main" id="{4C4349D1-19CA-8F18-2E0A-84A8381F0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>
            <a:extLst>
              <a:ext uri="{FF2B5EF4-FFF2-40B4-BE49-F238E27FC236}">
                <a16:creationId xmlns:a16="http://schemas.microsoft.com/office/drawing/2014/main" id="{173A2AE0-11C5-3C95-A435-23D307F19D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>
            <a:extLst>
              <a:ext uri="{FF2B5EF4-FFF2-40B4-BE49-F238E27FC236}">
                <a16:creationId xmlns:a16="http://schemas.microsoft.com/office/drawing/2014/main" id="{A9EBDFA6-BFB5-5699-8C67-6029DC708C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0748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0562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5881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FE63D1F-FCC5-FD50-4EE3-7B6C17345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D6475E46-87AB-CC98-90BD-6D028E2075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0821E301-75C5-70AC-742E-E0A097DBB3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7608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>
          <a:extLst>
            <a:ext uri="{FF2B5EF4-FFF2-40B4-BE49-F238E27FC236}">
              <a16:creationId xmlns:a16="http://schemas.microsoft.com/office/drawing/2014/main" id="{11C4DB7F-5338-DB3C-0716-577A2DE3F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>
            <a:extLst>
              <a:ext uri="{FF2B5EF4-FFF2-40B4-BE49-F238E27FC236}">
                <a16:creationId xmlns:a16="http://schemas.microsoft.com/office/drawing/2014/main" id="{0581BBD9-2C32-1258-4A04-30B6EF785B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>
            <a:extLst>
              <a:ext uri="{FF2B5EF4-FFF2-40B4-BE49-F238E27FC236}">
                <a16:creationId xmlns:a16="http://schemas.microsoft.com/office/drawing/2014/main" id="{3989AEDE-0A9A-11C7-F840-E915BC9427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7350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>
          <a:extLst>
            <a:ext uri="{FF2B5EF4-FFF2-40B4-BE49-F238E27FC236}">
              <a16:creationId xmlns:a16="http://schemas.microsoft.com/office/drawing/2014/main" id="{688002B8-5722-E9D7-C2A9-384793427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>
            <a:extLst>
              <a:ext uri="{FF2B5EF4-FFF2-40B4-BE49-F238E27FC236}">
                <a16:creationId xmlns:a16="http://schemas.microsoft.com/office/drawing/2014/main" id="{2CFB5A07-5D5E-6D26-9939-26CDAD86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>
            <a:extLst>
              <a:ext uri="{FF2B5EF4-FFF2-40B4-BE49-F238E27FC236}">
                <a16:creationId xmlns:a16="http://schemas.microsoft.com/office/drawing/2014/main" id="{A7BD546A-6A8C-5EAE-C9F7-DD02BEAF74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7315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3E7084A-5665-69DD-84F8-9E4A97499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7851BFAB-8C7F-D6CE-5FBB-D82E97851F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7A506469-BAF9-04D8-5BEA-B8768CFF9A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0754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DF43FA9-C44B-35EB-7B81-4F52A87D3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541ED9F7-F4FB-C95C-9415-EF2483DAC1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BD138FD4-DD19-A70D-421D-A9AAE511E9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5637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>
          <a:extLst>
            <a:ext uri="{FF2B5EF4-FFF2-40B4-BE49-F238E27FC236}">
              <a16:creationId xmlns:a16="http://schemas.microsoft.com/office/drawing/2014/main" id="{55D1B9B0-79BC-768D-4862-9A0F93558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>
            <a:extLst>
              <a:ext uri="{FF2B5EF4-FFF2-40B4-BE49-F238E27FC236}">
                <a16:creationId xmlns:a16="http://schemas.microsoft.com/office/drawing/2014/main" id="{9A8CF6D6-20C2-C967-DA3A-6B85E52490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>
            <a:extLst>
              <a:ext uri="{FF2B5EF4-FFF2-40B4-BE49-F238E27FC236}">
                <a16:creationId xmlns:a16="http://schemas.microsoft.com/office/drawing/2014/main" id="{9BF465C6-12B2-8672-AB18-15BF2556CC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0690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>
          <a:extLst>
            <a:ext uri="{FF2B5EF4-FFF2-40B4-BE49-F238E27FC236}">
              <a16:creationId xmlns:a16="http://schemas.microsoft.com/office/drawing/2014/main" id="{2699657B-74B7-244B-0DCB-9257124F2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>
            <a:extLst>
              <a:ext uri="{FF2B5EF4-FFF2-40B4-BE49-F238E27FC236}">
                <a16:creationId xmlns:a16="http://schemas.microsoft.com/office/drawing/2014/main" id="{79D84FDE-593A-2CBF-16FE-F6B2608AE6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>
            <a:extLst>
              <a:ext uri="{FF2B5EF4-FFF2-40B4-BE49-F238E27FC236}">
                <a16:creationId xmlns:a16="http://schemas.microsoft.com/office/drawing/2014/main" id="{BB98EAD8-DA9B-A215-F5C2-0F4EB51BDD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0664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361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1430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410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689631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2526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3562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431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275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913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4043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46011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55672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2834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1" y="1"/>
            <a:ext cx="12191999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راهی مهیا کرد راه نجات من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نجات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دهنده‌ی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 عالم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نامت را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برافرازیم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 تنها تو را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ستاییم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عیسی عیسی تویی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منجی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  <a:sym typeface="Times New Roman"/>
              </a:rPr>
              <a:t> دنیا</a:t>
            </a:r>
          </a:p>
        </p:txBody>
      </p:sp>
    </p:spTree>
    <p:extLst>
      <p:ext uri="{BB962C8B-B14F-4D97-AF65-F5344CB8AC3E}">
        <p14:creationId xmlns:p14="http://schemas.microsoft.com/office/powerpoint/2010/main" val="1984594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7E87006D-C4B6-8CB5-5043-D4FC6EF8B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>
            <a:extLst>
              <a:ext uri="{FF2B5EF4-FFF2-40B4-BE49-F238E27FC236}">
                <a16:creationId xmlns:a16="http://schemas.microsoft.com/office/drawing/2014/main" id="{29918539-C95E-0477-560C-83B0D423A8E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0" y="537328"/>
            <a:ext cx="12191999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راهی مهیا کرد راه نجات من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نجات دهنده‌ی عالم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Rahi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mohaya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kard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rahe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nejate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man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Nejat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dahandeye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alam</a:t>
            </a:r>
            <a:endParaRPr lang="fa-IR" sz="3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6288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864BFC3B-0A26-DEAE-0E78-CD88C129B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>
            <a:extLst>
              <a:ext uri="{FF2B5EF4-FFF2-40B4-BE49-F238E27FC236}">
                <a16:creationId xmlns:a16="http://schemas.microsoft.com/office/drawing/2014/main" id="{C1F1E3FA-F180-42D9-4977-E7ADE5BAB37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" y="612743"/>
            <a:ext cx="12191999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نامت را برافرازیم ، تنها تو را ستاییم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عیسی عیسی تویی منجی دنیا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Namat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barafrazim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tanha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setayim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Isa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Isa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toyi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monjiye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donya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20445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030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1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آنقدر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خدا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جهان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را </a:t>
            </a:r>
            <a:r>
              <a:rPr lang="ar-SA" sz="48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دوست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داشت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كه داد فرزندش براى م</a:t>
            </a: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Anghadr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jahan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dust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dasht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 dad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farzandash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22C1BF2D-D2B0-2C7B-65BA-294E371FF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43E69E26-9A84-4A90-E4CB-407A7DD9724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1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بر دوشش گرفت شرم و گناهم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بر صلیب فریاد کرد ، تمام شد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dushash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gereft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sharm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gonaham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salib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faryad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kard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tamam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shod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460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2BF17F87-08A0-3D02-C15C-BD642B5B1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>
            <a:extLst>
              <a:ext uri="{FF2B5EF4-FFF2-40B4-BE49-F238E27FC236}">
                <a16:creationId xmlns:a16="http://schemas.microsoft.com/office/drawing/2014/main" id="{EE662AEA-A1E0-9347-0A45-3FCB6F1F5AB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" y="1"/>
            <a:ext cx="12191999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در جلجتا بر تاریکی پیروز شد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او زنده است قدرت مرگ را شکست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راهی مهیا کرد راه نجات من نجات دهنده‌ی عالم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Dar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joljota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bar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tariki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piruz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shod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zende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ghodrate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marg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shekast</a:t>
            </a:r>
            <a:endParaRPr lang="en-US" sz="3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Rahi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mohaya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kard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rahe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nejate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nejat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dahandeye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alam</a:t>
            </a:r>
            <a:endParaRPr lang="fa-IR" sz="3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88511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4C69717B-3DE1-B211-FBA1-7ABA41E3A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>
            <a:extLst>
              <a:ext uri="{FF2B5EF4-FFF2-40B4-BE49-F238E27FC236}">
                <a16:creationId xmlns:a16="http://schemas.microsoft.com/office/drawing/2014/main" id="{F003098E-97B4-D0CD-6C47-9B6F2C63CF4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" y="612743"/>
            <a:ext cx="12191999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نامت را برافرازیم ، تنها تو را ستاییم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عیسی عیسی تویی منجی دنیا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Namat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barafrazim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tanha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setayim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Isa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Isa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toyi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monjiye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donya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74616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0B51785-9392-4A78-00F5-516F429EA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4B2EB00A-9060-74AD-C6E2-AF97EB0FD1F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1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اعلام کنید آمدنش 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باز می‌آید در جلالش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Elam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konid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amadanash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miayad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jalalash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86099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23A6088-A831-2AAA-770A-EA13A3FED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FB30CF39-7282-D702-3C92-58FDB15D3E0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en-US" sz="1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کلیسا خواند که مسیح آید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 تاج پیروزی در شکوهش</a:t>
            </a: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Kelisa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khanad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Masih </a:t>
            </a:r>
            <a:r>
              <a:rPr lang="en-US" sz="40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ayad</a:t>
            </a:r>
            <a:endParaRPr lang="en-US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taje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piruzi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shokuhash</a:t>
            </a:r>
            <a:endParaRPr lang="fa-IR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07429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D56631B4-024B-6E8B-CB32-F59E35D61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>
            <a:extLst>
              <a:ext uri="{FF2B5EF4-FFF2-40B4-BE49-F238E27FC236}">
                <a16:creationId xmlns:a16="http://schemas.microsoft.com/office/drawing/2014/main" id="{1F6FE874-70EB-4243-8A66-B4F9EEF813C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" y="405354"/>
            <a:ext cx="12191999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در جلجتا بر تاریکی پیروز شد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او زنده است قدرت مرگ را شکست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Dar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joljota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bar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tariki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piruz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shod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zende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ghodrate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marg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shekast</a:t>
            </a:r>
            <a:endParaRPr lang="en-US" sz="3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24928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>
          <a:extLst>
            <a:ext uri="{FF2B5EF4-FFF2-40B4-BE49-F238E27FC236}">
              <a16:creationId xmlns:a16="http://schemas.microsoft.com/office/drawing/2014/main" id="{906A836E-554C-1A65-1DD1-46732622D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>
            <a:extLst>
              <a:ext uri="{FF2B5EF4-FFF2-40B4-BE49-F238E27FC236}">
                <a16:creationId xmlns:a16="http://schemas.microsoft.com/office/drawing/2014/main" id="{CFA21B2A-B98A-BDDB-C9A0-7E2065D3E3E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" y="405354"/>
            <a:ext cx="12191999" cy="68579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او حاکم است بر زمین و بر آسمان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و اسم او عیسی خداوند است</a:t>
            </a: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hakem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bar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zamin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o bar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aseman</a:t>
            </a:r>
            <a:endParaRPr lang="en-US" sz="3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Clr>
                <a:srgbClr val="FFFF00"/>
              </a:buClr>
              <a:buSzPct val="25000"/>
              <a:buNone/>
            </a:pP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Va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esme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isaye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khodavand</a:t>
            </a:r>
            <a:r>
              <a:rPr lang="en-US" sz="3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ast</a:t>
            </a:r>
            <a:endParaRPr lang="en-US" sz="3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17338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279</Words>
  <Application>Microsoft Office PowerPoint</Application>
  <PresentationFormat>Widescreen</PresentationFormat>
  <Paragraphs>67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10</cp:revision>
  <dcterms:modified xsi:type="dcterms:W3CDTF">2026-02-18T15:11:17Z</dcterms:modified>
</cp:coreProperties>
</file>