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68" r:id="rId4"/>
    <p:sldId id="257" r:id="rId5"/>
    <p:sldId id="270" r:id="rId6"/>
    <p:sldId id="271" r:id="rId7"/>
    <p:sldId id="272" r:id="rId8"/>
    <p:sldId id="274" r:id="rId9"/>
    <p:sldId id="275" r:id="rId10"/>
    <p:sldId id="276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28" autoAdjust="0"/>
    <p:restoredTop sz="94660"/>
  </p:normalViewPr>
  <p:slideViewPr>
    <p:cSldViewPr snapToGrid="0">
      <p:cViewPr varScale="1">
        <p:scale>
          <a:sx n="85" d="100"/>
          <a:sy n="85" d="100"/>
        </p:scale>
        <p:origin x="34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6A8DA95-FDCE-624E-9BFB-2BCD8DAEA65B}"/>
    <pc:docChg chg="undo custSel addSld delSld modSld sldOrd modMainMaster">
      <pc:chgData name="Niloofar Hosseini" userId="eb3e3110-2622-43cd-88f0-a4c46bd91734" providerId="ADAL" clId="{76A8DA95-FDCE-624E-9BFB-2BCD8DAEA65B}" dt="2024-05-21T16:21:09.271" v="226"/>
      <pc:docMkLst>
        <pc:docMk/>
      </pc:docMkLst>
      <pc:sldChg chg="addSp delSp modSp mod setBg">
        <pc:chgData name="Niloofar Hosseini" userId="eb3e3110-2622-43cd-88f0-a4c46bd91734" providerId="ADAL" clId="{76A8DA95-FDCE-624E-9BFB-2BCD8DAEA65B}" dt="2024-05-21T16:18:49.223" v="164"/>
        <pc:sldMkLst>
          <pc:docMk/>
          <pc:sldMk cId="3966287502" sldId="256"/>
        </pc:sldMkLst>
        <pc:spChg chg="add del mod">
          <ac:chgData name="Niloofar Hosseini" userId="eb3e3110-2622-43cd-88f0-a4c46bd91734" providerId="ADAL" clId="{76A8DA95-FDCE-624E-9BFB-2BCD8DAEA65B}" dt="2024-05-21T16:18:49.223" v="164"/>
          <ac:spMkLst>
            <pc:docMk/>
            <pc:sldMk cId="3966287502" sldId="256"/>
            <ac:spMk id="2" creationId="{2943CAE4-0D6F-362F-9E52-D078C4DFF078}"/>
          </ac:spMkLst>
        </pc:spChg>
        <pc:spChg chg="mod">
          <ac:chgData name="Niloofar Hosseini" userId="eb3e3110-2622-43cd-88f0-a4c46bd91734" providerId="ADAL" clId="{76A8DA95-FDCE-624E-9BFB-2BCD8DAEA65B}" dt="2024-05-21T16:17:51.500" v="126" actId="20577"/>
          <ac:spMkLst>
            <pc:docMk/>
            <pc:sldMk cId="396628750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6A8DA95-FDCE-624E-9BFB-2BCD8DAEA65B}" dt="2024-05-21T16:18:56.628" v="169" actId="403"/>
        <pc:sldMkLst>
          <pc:docMk/>
          <pc:sldMk cId="3900159099" sldId="257"/>
        </pc:sldMkLst>
        <pc:spChg chg="mod">
          <ac:chgData name="Niloofar Hosseini" userId="eb3e3110-2622-43cd-88f0-a4c46bd91734" providerId="ADAL" clId="{76A8DA95-FDCE-624E-9BFB-2BCD8DAEA65B}" dt="2024-05-21T16:18:56.628" v="169" actId="403"/>
          <ac:spMkLst>
            <pc:docMk/>
            <pc:sldMk cId="3900159099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6A8DA95-FDCE-624E-9BFB-2BCD8DAEA65B}" dt="2024-05-21T16:19:46.414" v="194" actId="20577"/>
        <pc:sldMkLst>
          <pc:docMk/>
          <pc:sldMk cId="2792286164" sldId="258"/>
        </pc:sldMkLst>
        <pc:spChg chg="mod">
          <ac:chgData name="Niloofar Hosseini" userId="eb3e3110-2622-43cd-88f0-a4c46bd91734" providerId="ADAL" clId="{76A8DA95-FDCE-624E-9BFB-2BCD8DAEA65B}" dt="2024-05-21T16:19:46.414" v="194" actId="20577"/>
          <ac:spMkLst>
            <pc:docMk/>
            <pc:sldMk cId="2792286164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6A8DA95-FDCE-624E-9BFB-2BCD8DAEA65B}" dt="2024-05-21T16:19:58.606" v="195" actId="2696"/>
        <pc:sldMkLst>
          <pc:docMk/>
          <pc:sldMk cId="4114598844" sldId="259"/>
        </pc:sldMkLst>
      </pc:sldChg>
      <pc:sldChg chg="modSp mod">
        <pc:chgData name="Niloofar Hosseini" userId="eb3e3110-2622-43cd-88f0-a4c46bd91734" providerId="ADAL" clId="{76A8DA95-FDCE-624E-9BFB-2BCD8DAEA65B}" dt="2024-05-21T16:20:50.510" v="221" actId="20577"/>
        <pc:sldMkLst>
          <pc:docMk/>
          <pc:sldMk cId="3401945741" sldId="260"/>
        </pc:sldMkLst>
        <pc:spChg chg="mod">
          <ac:chgData name="Niloofar Hosseini" userId="eb3e3110-2622-43cd-88f0-a4c46bd91734" providerId="ADAL" clId="{76A8DA95-FDCE-624E-9BFB-2BCD8DAEA65B}" dt="2024-05-21T16:20:50.510" v="221" actId="20577"/>
          <ac:spMkLst>
            <pc:docMk/>
            <pc:sldMk cId="3401945741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76A8DA95-FDCE-624E-9BFB-2BCD8DAEA65B}" dt="2024-05-21T16:21:09.271" v="226"/>
        <pc:sldMkLst>
          <pc:docMk/>
          <pc:sldMk cId="3735050854" sldId="262"/>
        </pc:sldMkLst>
      </pc:sldChg>
      <pc:sldChg chg="setBg">
        <pc:chgData name="Niloofar Hosseini" userId="eb3e3110-2622-43cd-88f0-a4c46bd91734" providerId="ADAL" clId="{76A8DA95-FDCE-624E-9BFB-2BCD8DAEA65B}" dt="2024-05-21T16:16:18.331" v="4"/>
        <pc:sldMkLst>
          <pc:docMk/>
          <pc:sldMk cId="1875019814" sldId="263"/>
        </pc:sldMkLst>
      </pc:sldChg>
      <pc:sldChg chg="del">
        <pc:chgData name="Niloofar Hosseini" userId="eb3e3110-2622-43cd-88f0-a4c46bd91734" providerId="ADAL" clId="{76A8DA95-FDCE-624E-9BFB-2BCD8DAEA65B}" dt="2024-05-21T16:20:56.283" v="222" actId="2696"/>
        <pc:sldMkLst>
          <pc:docMk/>
          <pc:sldMk cId="3139055608" sldId="264"/>
        </pc:sldMkLst>
      </pc:sldChg>
      <pc:sldChg chg="add ord">
        <pc:chgData name="Niloofar Hosseini" userId="eb3e3110-2622-43cd-88f0-a4c46bd91734" providerId="ADAL" clId="{76A8DA95-FDCE-624E-9BFB-2BCD8DAEA65B}" dt="2024-05-21T16:20:01.677" v="197" actId="20578"/>
        <pc:sldMkLst>
          <pc:docMk/>
          <pc:sldMk cId="3067984896" sldId="265"/>
        </pc:sldMkLst>
      </pc:sldChg>
      <pc:sldChg chg="add ord">
        <pc:chgData name="Niloofar Hosseini" userId="eb3e3110-2622-43cd-88f0-a4c46bd91734" providerId="ADAL" clId="{76A8DA95-FDCE-624E-9BFB-2BCD8DAEA65B}" dt="2024-05-21T16:20:58.969" v="224" actId="20578"/>
        <pc:sldMkLst>
          <pc:docMk/>
          <pc:sldMk cId="3387044240" sldId="266"/>
        </pc:sldMkLst>
      </pc:sldChg>
      <pc:sldMasterChg chg="setBg modSldLayout">
        <pc:chgData name="Niloofar Hosseini" userId="eb3e3110-2622-43cd-88f0-a4c46bd91734" providerId="ADAL" clId="{76A8DA95-FDCE-624E-9BFB-2BCD8DAEA65B}" dt="2024-05-21T16:16:09.904" v="2"/>
        <pc:sldMasterMkLst>
          <pc:docMk/>
          <pc:sldMasterMk cId="1632069087" sldId="2147483648"/>
        </pc:sldMasterMkLst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2845198118" sldId="2147483649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4275397252" sldId="2147483650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918686640" sldId="2147483651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2230528597" sldId="2147483652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2578230230" sldId="2147483653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4272476665" sldId="2147483654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3261770739" sldId="2147483655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2891418976" sldId="2147483656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1759987047" sldId="2147483657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1591834078" sldId="2147483658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100179548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05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5662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02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24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602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447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220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84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27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36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11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12573-9F14-4AA3-9DD0-BAA0D575C352}" type="datetimeFigureOut">
              <a:rPr lang="de-DE" smtClean="0"/>
              <a:t>18.02.2026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87311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5019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CFC77-047F-3E22-3C38-803AA29CF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191FB8-2C1D-6710-2BF2-43D74D7B3EA5}"/>
              </a:ext>
            </a:extLst>
          </p:cNvPr>
          <p:cNvSpPr/>
          <p:nvPr/>
        </p:nvSpPr>
        <p:spPr>
          <a:xfrm>
            <a:off x="0" y="0"/>
            <a:ext cx="12192000" cy="58097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منجی ام تویی خدای من ای سرورم  تویی شفای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رهبرم  تویی امید من ، مسیح ای تنها منجی جهان  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x2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sarvaram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rahbaram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tanha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jahan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51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5050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اندر این جهان مملو از گناه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دور زِ آب حیات و راستی و راه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Andar in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jahane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mamlu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Dur ze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rasti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rah</a:t>
            </a:r>
          </a:p>
        </p:txBody>
      </p:sp>
    </p:spTree>
    <p:extLst>
      <p:ext uri="{BB962C8B-B14F-4D97-AF65-F5344CB8AC3E}">
        <p14:creationId xmlns:p14="http://schemas.microsoft.com/office/powerpoint/2010/main" val="3966287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3055E-9BFA-F390-CE83-5ECF5F60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019F2E-4BA4-6BA0-A512-F969AA898195}"/>
              </a:ext>
            </a:extLst>
          </p:cNvPr>
          <p:cNvSpPr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سرگردان و بی‌پناه و ناامید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 انتظار که چاره‌ای گردد پدید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Sargardan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bipanah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naomid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entezar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chareyi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gardad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padid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818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8097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منجی ام تویی خدای من ای سرورم  تویی شفای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رهبرم  تویی امید من ، مسیح ای تنها منجی جهان  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x2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sarvaram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rahbaram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tanha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jahan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15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85BB9-9198-BEBE-25EF-94AFB6B88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274639-C8F3-9993-0C58-1B7B57EC4B83}"/>
              </a:ext>
            </a:extLst>
          </p:cNvPr>
          <p:cNvSpPr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اینک از گناه و غم آزادم من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بین چگونه در حضورش شادم من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Inak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chegune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hozurash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</p:txBody>
      </p:sp>
    </p:spTree>
    <p:extLst>
      <p:ext uri="{BB962C8B-B14F-4D97-AF65-F5344CB8AC3E}">
        <p14:creationId xmlns:p14="http://schemas.microsoft.com/office/powerpoint/2010/main" val="112689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40250-0691-A0C6-B6B2-BDEABE5BD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11AD60-994F-E68A-5E8D-FFA48E8AECA6}"/>
              </a:ext>
            </a:extLst>
          </p:cNvPr>
          <p:cNvSpPr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دائما قلبم در جستجوی اوست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دائم که اینهمه از فیص و رحم توست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jostojuye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inhame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10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8BBC3-506B-F40C-2D94-ED003C4B6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D1A337-4FA5-6B91-121F-9D7F2A67B9D0}"/>
              </a:ext>
            </a:extLst>
          </p:cNvPr>
          <p:cNvSpPr/>
          <p:nvPr/>
        </p:nvSpPr>
        <p:spPr>
          <a:xfrm>
            <a:off x="0" y="0"/>
            <a:ext cx="12192000" cy="58097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منجی ام تویی خدای من ای سرورم  تویی شفای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رهبرم  تویی امید من ، مسیح ای تنها منجی جهان  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x2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sarvaram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rahbaram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toyi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tanha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monjiye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jahan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872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F2CB4-A319-D18F-A742-3D5EA3151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952114-2372-46D0-AF58-9B1A37B13603}"/>
              </a:ext>
            </a:extLst>
          </p:cNvPr>
          <p:cNvSpPr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قلب تو ای دوست گر در فغان بُـوَد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را بخوان تا شیطان دور شود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dust gar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faghan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bovad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Isa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bekhan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sheitan dur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shavad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789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A0DEC-94FA-6CB6-5071-1393A1070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1D90D8E-0EE5-987C-05EF-FC4A60D8DADF}"/>
              </a:ext>
            </a:extLst>
          </p:cNvPr>
          <p:cNvSpPr/>
          <p:nvPr/>
        </p:nvSpPr>
        <p:spPr>
          <a:xfrm>
            <a:off x="0" y="0"/>
            <a:ext cx="12192000" cy="57876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روح و وجودت حکمرانی کند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آرامش مسیح در تو پدید آید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hokmrani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konad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Arameshe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Masih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padid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ayad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00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300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2019-10-17T12:09:59Z</dcterms:created>
  <dcterms:modified xsi:type="dcterms:W3CDTF">2026-02-18T13:44:37Z</dcterms:modified>
</cp:coreProperties>
</file>