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0" r:id="rId2"/>
    <p:sldId id="256" r:id="rId3"/>
    <p:sldId id="257" r:id="rId4"/>
    <p:sldId id="258" r:id="rId5"/>
    <p:sldId id="259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06"/>
    <p:restoredTop sz="94714"/>
  </p:normalViewPr>
  <p:slideViewPr>
    <p:cSldViewPr snapToGrid="0">
      <p:cViewPr varScale="1">
        <p:scale>
          <a:sx n="81" d="100"/>
          <a:sy n="81" d="100"/>
        </p:scale>
        <p:origin x="840" y="-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F6500060-E465-184E-8CDC-BC8F63B9D93D}"/>
    <pc:docChg chg="modSld">
      <pc:chgData name="Niloofar Hosseini" userId="eb3e3110-2622-43cd-88f0-a4c46bd91734" providerId="ADAL" clId="{F6500060-E465-184E-8CDC-BC8F63B9D93D}" dt="2024-06-18T15:21:17.498" v="25"/>
      <pc:docMkLst>
        <pc:docMk/>
      </pc:docMkLst>
      <pc:sldChg chg="addSp delSp modSp mod">
        <pc:chgData name="Niloofar Hosseini" userId="eb3e3110-2622-43cd-88f0-a4c46bd91734" providerId="ADAL" clId="{F6500060-E465-184E-8CDC-BC8F63B9D93D}" dt="2024-06-18T15:21:17.498" v="25"/>
        <pc:sldMkLst>
          <pc:docMk/>
          <pc:sldMk cId="693965915" sldId="256"/>
        </pc:sldMkLst>
        <pc:spChg chg="add del mod">
          <ac:chgData name="Niloofar Hosseini" userId="eb3e3110-2622-43cd-88f0-a4c46bd91734" providerId="ADAL" clId="{F6500060-E465-184E-8CDC-BC8F63B9D93D}" dt="2024-06-18T15:21:17.498" v="25"/>
          <ac:spMkLst>
            <pc:docMk/>
            <pc:sldMk cId="693965915" sldId="256"/>
            <ac:spMk id="2" creationId="{C19CBB45-9139-33B3-0257-65A8BEE49DA1}"/>
          </ac:spMkLst>
        </pc:spChg>
        <pc:spChg chg="mod">
          <ac:chgData name="Niloofar Hosseini" userId="eb3e3110-2622-43cd-88f0-a4c46bd91734" providerId="ADAL" clId="{F6500060-E465-184E-8CDC-BC8F63B9D93D}" dt="2024-06-18T15:20:31.081" v="6" actId="14838"/>
          <ac:spMkLst>
            <pc:docMk/>
            <pc:sldMk cId="693965915" sldId="256"/>
            <ac:spMk id="4" creationId="{BFBF916C-3389-42C9-8E9A-1B7438963E36}"/>
          </ac:spMkLst>
        </pc:spChg>
      </pc:sldChg>
      <pc:sldChg chg="modSp mod">
        <pc:chgData name="Niloofar Hosseini" userId="eb3e3110-2622-43cd-88f0-a4c46bd91734" providerId="ADAL" clId="{F6500060-E465-184E-8CDC-BC8F63B9D93D}" dt="2024-06-18T15:20:53.174" v="9" actId="20577"/>
        <pc:sldMkLst>
          <pc:docMk/>
          <pc:sldMk cId="3816305455" sldId="257"/>
        </pc:sldMkLst>
        <pc:spChg chg="mod">
          <ac:chgData name="Niloofar Hosseini" userId="eb3e3110-2622-43cd-88f0-a4c46bd91734" providerId="ADAL" clId="{F6500060-E465-184E-8CDC-BC8F63B9D93D}" dt="2024-06-18T15:20:53.174" v="9" actId="20577"/>
          <ac:spMkLst>
            <pc:docMk/>
            <pc:sldMk cId="3816305455" sldId="257"/>
            <ac:spMk id="4" creationId="{BFBF916C-3389-42C9-8E9A-1B7438963E36}"/>
          </ac:spMkLst>
        </pc:spChg>
      </pc:sldChg>
      <pc:sldChg chg="modSp mod">
        <pc:chgData name="Niloofar Hosseini" userId="eb3e3110-2622-43cd-88f0-a4c46bd91734" providerId="ADAL" clId="{F6500060-E465-184E-8CDC-BC8F63B9D93D}" dt="2024-06-18T15:21:03.407" v="16" actId="20577"/>
        <pc:sldMkLst>
          <pc:docMk/>
          <pc:sldMk cId="2319357256" sldId="258"/>
        </pc:sldMkLst>
        <pc:spChg chg="mod">
          <ac:chgData name="Niloofar Hosseini" userId="eb3e3110-2622-43cd-88f0-a4c46bd91734" providerId="ADAL" clId="{F6500060-E465-184E-8CDC-BC8F63B9D93D}" dt="2024-06-18T15:21:03.407" v="16" actId="20577"/>
          <ac:spMkLst>
            <pc:docMk/>
            <pc:sldMk cId="2319357256" sldId="258"/>
            <ac:spMk id="4" creationId="{BFBF916C-3389-42C9-8E9A-1B7438963E36}"/>
          </ac:spMkLst>
        </pc:spChg>
      </pc:sldChg>
      <pc:sldChg chg="modSp mod">
        <pc:chgData name="Niloofar Hosseini" userId="eb3e3110-2622-43cd-88f0-a4c46bd91734" providerId="ADAL" clId="{F6500060-E465-184E-8CDC-BC8F63B9D93D}" dt="2024-06-18T15:21:16.127" v="23" actId="20577"/>
        <pc:sldMkLst>
          <pc:docMk/>
          <pc:sldMk cId="4257675844" sldId="259"/>
        </pc:sldMkLst>
        <pc:spChg chg="mod">
          <ac:chgData name="Niloofar Hosseini" userId="eb3e3110-2622-43cd-88f0-a4c46bd91734" providerId="ADAL" clId="{F6500060-E465-184E-8CDC-BC8F63B9D93D}" dt="2024-06-18T15:21:16.127" v="23" actId="20577"/>
          <ac:spMkLst>
            <pc:docMk/>
            <pc:sldMk cId="4257675844" sldId="259"/>
            <ac:spMk id="4" creationId="{BFBF916C-3389-42C9-8E9A-1B7438963E36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4DE2C-7108-B44B-B0BB-A45EE575317E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12036-9F83-6A43-A555-02FB8D6237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98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4DE2C-7108-B44B-B0BB-A45EE575317E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12036-9F83-6A43-A555-02FB8D6237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877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4DE2C-7108-B44B-B0BB-A45EE575317E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12036-9F83-6A43-A555-02FB8D6237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046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4DE2C-7108-B44B-B0BB-A45EE575317E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12036-9F83-6A43-A555-02FB8D6237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841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4DE2C-7108-B44B-B0BB-A45EE575317E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12036-9F83-6A43-A555-02FB8D6237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354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4DE2C-7108-B44B-B0BB-A45EE575317E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12036-9F83-6A43-A555-02FB8D6237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604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4DE2C-7108-B44B-B0BB-A45EE575317E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12036-9F83-6A43-A555-02FB8D6237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561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4DE2C-7108-B44B-B0BB-A45EE575317E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12036-9F83-6A43-A555-02FB8D6237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089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4DE2C-7108-B44B-B0BB-A45EE575317E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12036-9F83-6A43-A555-02FB8D6237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650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4DE2C-7108-B44B-B0BB-A45EE575317E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12036-9F83-6A43-A555-02FB8D6237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520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4DE2C-7108-B44B-B0BB-A45EE575317E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12036-9F83-6A43-A555-02FB8D6237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80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84DE2C-7108-B44B-B0BB-A45EE575317E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B12036-9F83-6A43-A555-02FB8D6237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10802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631343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FBF916C-3389-42C9-8E9A-1B7438963E36}"/>
              </a:ext>
            </a:extLst>
          </p:cNvPr>
          <p:cNvSpPr/>
          <p:nvPr/>
        </p:nvSpPr>
        <p:spPr>
          <a:xfrm>
            <a:off x="0" y="0"/>
            <a:ext cx="12191999" cy="736445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آمد مسیح اندر جهان 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شادی کنید ای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مؤمنان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تسبیح و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تمجیدش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کنید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حمدش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کنید ورد زبان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6939659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FBF916C-3389-42C9-8E9A-1B7438963E36}"/>
              </a:ext>
            </a:extLst>
          </p:cNvPr>
          <p:cNvSpPr/>
          <p:nvPr/>
        </p:nvSpPr>
        <p:spPr>
          <a:xfrm>
            <a:off x="0" y="0"/>
            <a:ext cx="12191999" cy="7042825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پور خدای بی مکان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شد آشکار اندر جهان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از نور روی خود نمود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روشن زمین و آسمان</a:t>
            </a:r>
          </a:p>
          <a:p>
            <a:pPr algn="ctr" rtl="1">
              <a:lnSpc>
                <a:spcPct val="150000"/>
              </a:lnSpc>
            </a:pP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8163054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FBF916C-3389-42C9-8E9A-1B7438963E36}"/>
              </a:ext>
            </a:extLst>
          </p:cNvPr>
          <p:cNvSpPr/>
          <p:nvPr/>
        </p:nvSpPr>
        <p:spPr>
          <a:xfrm>
            <a:off x="0" y="0"/>
            <a:ext cx="12191999" cy="7042825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شادی و وجد ای کودکان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بنمایید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از دل و جان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امروز اندر بیت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الحم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منجی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عالم شد عیان</a:t>
            </a:r>
          </a:p>
          <a:p>
            <a:pPr algn="ctr" rtl="1">
              <a:lnSpc>
                <a:spcPct val="150000"/>
              </a:lnSpc>
            </a:pP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3193572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FBF916C-3389-42C9-8E9A-1B7438963E36}"/>
              </a:ext>
            </a:extLst>
          </p:cNvPr>
          <p:cNvSpPr/>
          <p:nvPr/>
        </p:nvSpPr>
        <p:spPr>
          <a:xfrm>
            <a:off x="0" y="0"/>
            <a:ext cx="12191999" cy="7042825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اینک خدای بی مکان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کز دیده ها بودی نهان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اندر لباس بندگی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شد خلق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گمره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را شبان</a:t>
            </a:r>
          </a:p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2576758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015348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68</Words>
  <Application>Microsoft Office PowerPoint</Application>
  <PresentationFormat>Widescreen</PresentationFormat>
  <Paragraphs>23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2</cp:revision>
  <dcterms:created xsi:type="dcterms:W3CDTF">2023-12-13T11:23:38Z</dcterms:created>
  <dcterms:modified xsi:type="dcterms:W3CDTF">2025-04-22T15:08:11Z</dcterms:modified>
</cp:coreProperties>
</file>