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5"/>
    <p:restoredTop sz="94719"/>
  </p:normalViewPr>
  <p:slideViewPr>
    <p:cSldViewPr snapToGrid="0">
      <p:cViewPr varScale="1">
        <p:scale>
          <a:sx n="81" d="100"/>
          <a:sy n="81" d="100"/>
        </p:scale>
        <p:origin x="744" y="-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114C50B-C146-C243-82DB-00008369AB1C}"/>
    <pc:docChg chg="addSld delSld modSld modMainMaster">
      <pc:chgData name="Niloofar Hosseini" userId="eb3e3110-2622-43cd-88f0-a4c46bd91734" providerId="ADAL" clId="{F114C50B-C146-C243-82DB-00008369AB1C}" dt="2024-06-18T14:52:49.514" v="377" actId="404"/>
      <pc:docMkLst>
        <pc:docMk/>
      </pc:docMkLst>
      <pc:sldChg chg="addSp delSp modSp mod setBg">
        <pc:chgData name="Niloofar Hosseini" userId="eb3e3110-2622-43cd-88f0-a4c46bd91734" providerId="ADAL" clId="{F114C50B-C146-C243-82DB-00008369AB1C}" dt="2024-06-18T14:49:47.532" v="133" actId="403"/>
        <pc:sldMkLst>
          <pc:docMk/>
          <pc:sldMk cId="2556734340" sldId="256"/>
        </pc:sldMkLst>
        <pc:spChg chg="add del mod">
          <ac:chgData name="Niloofar Hosseini" userId="eb3e3110-2622-43cd-88f0-a4c46bd91734" providerId="ADAL" clId="{F114C50B-C146-C243-82DB-00008369AB1C}" dt="2024-06-18T14:48:45.297" v="114"/>
          <ac:spMkLst>
            <pc:docMk/>
            <pc:sldMk cId="2556734340" sldId="256"/>
            <ac:spMk id="2" creationId="{09E79597-E8EE-1CB8-9C3A-F8F9804C98CF}"/>
          </ac:spMkLst>
        </pc:spChg>
        <pc:spChg chg="mod">
          <ac:chgData name="Niloofar Hosseini" userId="eb3e3110-2622-43cd-88f0-a4c46bd91734" providerId="ADAL" clId="{F114C50B-C146-C243-82DB-00008369AB1C}" dt="2024-06-18T14:49:47.532" v="133" actId="403"/>
          <ac:spMkLst>
            <pc:docMk/>
            <pc:sldMk cId="2556734340" sldId="256"/>
            <ac:spMk id="4" creationId="{09B306B5-C39F-AE31-F6CD-2185D2CBD7E7}"/>
          </ac:spMkLst>
        </pc:spChg>
      </pc:sldChg>
      <pc:sldChg chg="modSp mod">
        <pc:chgData name="Niloofar Hosseini" userId="eb3e3110-2622-43cd-88f0-a4c46bd91734" providerId="ADAL" clId="{F114C50B-C146-C243-82DB-00008369AB1C}" dt="2024-06-18T14:51:16.044" v="171" actId="255"/>
        <pc:sldMkLst>
          <pc:docMk/>
          <pc:sldMk cId="1256591200" sldId="257"/>
        </pc:sldMkLst>
        <pc:spChg chg="mod">
          <ac:chgData name="Niloofar Hosseini" userId="eb3e3110-2622-43cd-88f0-a4c46bd91734" providerId="ADAL" clId="{F114C50B-C146-C243-82DB-00008369AB1C}" dt="2024-06-18T14:51:16.044" v="171" actId="255"/>
          <ac:spMkLst>
            <pc:docMk/>
            <pc:sldMk cId="1256591200" sldId="257"/>
            <ac:spMk id="4" creationId="{09B306B5-C39F-AE31-F6CD-2185D2CBD7E7}"/>
          </ac:spMkLst>
        </pc:spChg>
      </pc:sldChg>
      <pc:sldChg chg="del">
        <pc:chgData name="Niloofar Hosseini" userId="eb3e3110-2622-43cd-88f0-a4c46bd91734" providerId="ADAL" clId="{F114C50B-C146-C243-82DB-00008369AB1C}" dt="2024-06-18T14:51:24.034" v="172" actId="2696"/>
        <pc:sldMkLst>
          <pc:docMk/>
          <pc:sldMk cId="392786508" sldId="258"/>
        </pc:sldMkLst>
      </pc:sldChg>
      <pc:sldChg chg="del">
        <pc:chgData name="Niloofar Hosseini" userId="eb3e3110-2622-43cd-88f0-a4c46bd91734" providerId="ADAL" clId="{F114C50B-C146-C243-82DB-00008369AB1C}" dt="2024-06-18T14:51:24.348" v="173" actId="2696"/>
        <pc:sldMkLst>
          <pc:docMk/>
          <pc:sldMk cId="4101608171" sldId="259"/>
        </pc:sldMkLst>
      </pc:sldChg>
      <pc:sldChg chg="del">
        <pc:chgData name="Niloofar Hosseini" userId="eb3e3110-2622-43cd-88f0-a4c46bd91734" providerId="ADAL" clId="{F114C50B-C146-C243-82DB-00008369AB1C}" dt="2024-06-18T14:51:24.826" v="174" actId="2696"/>
        <pc:sldMkLst>
          <pc:docMk/>
          <pc:sldMk cId="1661806963" sldId="260"/>
        </pc:sldMkLst>
      </pc:sldChg>
      <pc:sldChg chg="del">
        <pc:chgData name="Niloofar Hosseini" userId="eb3e3110-2622-43cd-88f0-a4c46bd91734" providerId="ADAL" clId="{F114C50B-C146-C243-82DB-00008369AB1C}" dt="2024-06-18T14:51:25.274" v="175" actId="2696"/>
        <pc:sldMkLst>
          <pc:docMk/>
          <pc:sldMk cId="4031098231" sldId="261"/>
        </pc:sldMkLst>
      </pc:sldChg>
      <pc:sldChg chg="setBg">
        <pc:chgData name="Niloofar Hosseini" userId="eb3e3110-2622-43cd-88f0-a4c46bd91734" providerId="ADAL" clId="{F114C50B-C146-C243-82DB-00008369AB1C}" dt="2024-06-18T14:49:04.884" v="119"/>
        <pc:sldMkLst>
          <pc:docMk/>
          <pc:sldMk cId="3779620006" sldId="262"/>
        </pc:sldMkLst>
      </pc:sldChg>
      <pc:sldChg chg="setBg">
        <pc:chgData name="Niloofar Hosseini" userId="eb3e3110-2622-43cd-88f0-a4c46bd91734" providerId="ADAL" clId="{F114C50B-C146-C243-82DB-00008369AB1C}" dt="2024-06-18T14:49:08.758" v="121"/>
        <pc:sldMkLst>
          <pc:docMk/>
          <pc:sldMk cId="1610937608" sldId="263"/>
        </pc:sldMkLst>
      </pc:sldChg>
      <pc:sldChg chg="modSp add mod">
        <pc:chgData name="Niloofar Hosseini" userId="eb3e3110-2622-43cd-88f0-a4c46bd91734" providerId="ADAL" clId="{F114C50B-C146-C243-82DB-00008369AB1C}" dt="2024-06-18T14:52:01.733" v="281" actId="20577"/>
        <pc:sldMkLst>
          <pc:docMk/>
          <pc:sldMk cId="1798043937" sldId="264"/>
        </pc:sldMkLst>
        <pc:spChg chg="mod">
          <ac:chgData name="Niloofar Hosseini" userId="eb3e3110-2622-43cd-88f0-a4c46bd91734" providerId="ADAL" clId="{F114C50B-C146-C243-82DB-00008369AB1C}" dt="2024-06-18T14:52:01.733" v="281" actId="20577"/>
          <ac:spMkLst>
            <pc:docMk/>
            <pc:sldMk cId="1798043937" sldId="264"/>
            <ac:spMk id="4" creationId="{09B306B5-C39F-AE31-F6CD-2185D2CBD7E7}"/>
          </ac:spMkLst>
        </pc:spChg>
      </pc:sldChg>
      <pc:sldChg chg="add replId">
        <pc:chgData name="Niloofar Hosseini" userId="eb3e3110-2622-43cd-88f0-a4c46bd91734" providerId="ADAL" clId="{F114C50B-C146-C243-82DB-00008369AB1C}" dt="2024-06-18T14:51:27.717" v="176" actId="2890"/>
        <pc:sldMkLst>
          <pc:docMk/>
          <pc:sldMk cId="1728934232" sldId="265"/>
        </pc:sldMkLst>
      </pc:sldChg>
      <pc:sldChg chg="modSp add mod">
        <pc:chgData name="Niloofar Hosseini" userId="eb3e3110-2622-43cd-88f0-a4c46bd91734" providerId="ADAL" clId="{F114C50B-C146-C243-82DB-00008369AB1C}" dt="2024-06-18T14:52:49.514" v="377" actId="404"/>
        <pc:sldMkLst>
          <pc:docMk/>
          <pc:sldMk cId="19823295" sldId="266"/>
        </pc:sldMkLst>
        <pc:spChg chg="mod">
          <ac:chgData name="Niloofar Hosseini" userId="eb3e3110-2622-43cd-88f0-a4c46bd91734" providerId="ADAL" clId="{F114C50B-C146-C243-82DB-00008369AB1C}" dt="2024-06-18T14:52:49.514" v="377" actId="404"/>
          <ac:spMkLst>
            <pc:docMk/>
            <pc:sldMk cId="19823295" sldId="266"/>
            <ac:spMk id="4" creationId="{09B306B5-C39F-AE31-F6CD-2185D2CBD7E7}"/>
          </ac:spMkLst>
        </pc:spChg>
      </pc:sldChg>
      <pc:sldMasterChg chg="setBg modSldLayout">
        <pc:chgData name="Niloofar Hosseini" userId="eb3e3110-2622-43cd-88f0-a4c46bd91734" providerId="ADAL" clId="{F114C50B-C146-C243-82DB-00008369AB1C}" dt="2024-06-18T14:48:57.637" v="117"/>
        <pc:sldMasterMkLst>
          <pc:docMk/>
          <pc:sldMasterMk cId="1329558278" sldId="2147483648"/>
        </pc:sldMasterMkLst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2115067499" sldId="2147483649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2225532166" sldId="2147483650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3558785100" sldId="2147483651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500495133" sldId="2147483652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2450303173" sldId="2147483653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599024512" sldId="2147483654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810219113" sldId="2147483655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1451362057" sldId="2147483656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1172048069" sldId="2147483657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2222992056" sldId="2147483658"/>
          </pc:sldLayoutMkLst>
        </pc:sldLayoutChg>
        <pc:sldLayoutChg chg="setBg">
          <pc:chgData name="Niloofar Hosseini" userId="eb3e3110-2622-43cd-88f0-a4c46bd91734" providerId="ADAL" clId="{F114C50B-C146-C243-82DB-00008369AB1C}" dt="2024-06-18T14:48:57.637" v="117"/>
          <pc:sldLayoutMkLst>
            <pc:docMk/>
            <pc:sldMasterMk cId="1329558278" sldId="2147483648"/>
            <pc:sldLayoutMk cId="35710104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22642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428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5475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6370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7205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6506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61883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5216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8379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08856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31010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5EFA2-541B-EB42-85DD-27ABB96B490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5BC1D-324D-D54A-93AB-0EF4B1CF5E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941362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96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B306B5-C39F-AE31-F6CD-2185D2CBD7E7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نیکوست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تو دارم نجات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هستی خدای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پاک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نیکوست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تویی حیات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چشمه‌ی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شیرین و زلال و پاک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56734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B306B5-C39F-AE31-F6CD-2185D2CBD7E7}"/>
              </a:ext>
            </a:extLst>
          </p:cNvPr>
          <p:cNvSpPr/>
          <p:nvPr/>
        </p:nvSpPr>
        <p:spPr>
          <a:xfrm>
            <a:off x="0" y="0"/>
            <a:ext cx="12191999" cy="74312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اکنون در تو آزادم</a:t>
            </a:r>
            <a:r>
              <a:rPr lang="en-US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، سرودی نو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تمام وجود خود</a:t>
            </a:r>
            <a:r>
              <a:rPr lang="en-US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،</a:t>
            </a:r>
            <a:r>
              <a:rPr lang="en-US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آیم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56591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B306B5-C39F-AE31-F6CD-2185D2CBD7E7}"/>
              </a:ext>
            </a:extLst>
          </p:cNvPr>
          <p:cNvSpPr/>
          <p:nvPr/>
        </p:nvSpPr>
        <p:spPr>
          <a:xfrm>
            <a:off x="0" y="0"/>
            <a:ext cx="12191999" cy="70874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پاهایم را بر روی صخره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نهاده‌ای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تا دیگر نلغزم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سپر 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قلعه‌ام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هستی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با منی خداوند دیگر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نترسم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98043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B306B5-C39F-AE31-F6CD-2185D2CBD7E7}"/>
              </a:ext>
            </a:extLst>
          </p:cNvPr>
          <p:cNvSpPr/>
          <p:nvPr/>
        </p:nvSpPr>
        <p:spPr>
          <a:xfrm>
            <a:off x="0" y="0"/>
            <a:ext cx="12191999" cy="74312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اکنون در تو آزادم</a:t>
            </a:r>
            <a:r>
              <a:rPr lang="en-US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، سرودی نو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تمام وجود خود</a:t>
            </a:r>
            <a:r>
              <a:rPr lang="en-US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،</a:t>
            </a:r>
            <a:r>
              <a:rPr lang="en-US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آیم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8934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B306B5-C39F-AE31-F6CD-2185D2CBD7E7}"/>
              </a:ext>
            </a:extLst>
          </p:cNvPr>
          <p:cNvSpPr/>
          <p:nvPr/>
        </p:nvSpPr>
        <p:spPr>
          <a:xfrm>
            <a:off x="0" y="0"/>
            <a:ext cx="12191999" cy="72465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تو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صخره‌ی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امنی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پایداری در تو می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تمام قلب و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دوستت می ‌دارم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823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0937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108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2023-06-16T10:49:34Z</dcterms:created>
  <dcterms:modified xsi:type="dcterms:W3CDTF">2025-04-22T15:05:57Z</dcterms:modified>
</cp:coreProperties>
</file>