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65" r:id="rId2"/>
    <p:sldId id="256" r:id="rId3"/>
    <p:sldId id="257" r:id="rId4"/>
    <p:sldId id="266" r:id="rId5"/>
    <p:sldId id="267" r:id="rId6"/>
    <p:sldId id="268" r:id="rId7"/>
    <p:sldId id="269" r:id="rId8"/>
    <p:sldId id="270" r:id="rId9"/>
    <p:sldId id="271" r:id="rId10"/>
    <p:sldId id="264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775"/>
    <p:restoredTop sz="94719"/>
  </p:normalViewPr>
  <p:slideViewPr>
    <p:cSldViewPr snapToGrid="0" snapToObjects="1">
      <p:cViewPr varScale="1">
        <p:scale>
          <a:sx n="81" d="100"/>
          <a:sy n="81" d="100"/>
        </p:scale>
        <p:origin x="44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C34AC3FC-C52D-524C-8208-6C191D07C0EA}"/>
    <pc:docChg chg="undo custSel addSld delSld modSld">
      <pc:chgData name="Niloofar Hosseini" userId="eb3e3110-2622-43cd-88f0-a4c46bd91734" providerId="ADAL" clId="{C34AC3FC-C52D-524C-8208-6C191D07C0EA}" dt="2024-06-18T14:24:53.165" v="279" actId="20577"/>
      <pc:docMkLst>
        <pc:docMk/>
      </pc:docMkLst>
      <pc:sldChg chg="modSp mod">
        <pc:chgData name="Niloofar Hosseini" userId="eb3e3110-2622-43cd-88f0-a4c46bd91734" providerId="ADAL" clId="{C34AC3FC-C52D-524C-8208-6C191D07C0EA}" dt="2024-06-18T14:21:07.898" v="16" actId="403"/>
        <pc:sldMkLst>
          <pc:docMk/>
          <pc:sldMk cId="4090680411" sldId="256"/>
        </pc:sldMkLst>
        <pc:spChg chg="mod">
          <ac:chgData name="Niloofar Hosseini" userId="eb3e3110-2622-43cd-88f0-a4c46bd91734" providerId="ADAL" clId="{C34AC3FC-C52D-524C-8208-6C191D07C0EA}" dt="2024-06-18T14:21:07.898" v="16" actId="403"/>
          <ac:spMkLst>
            <pc:docMk/>
            <pc:sldMk cId="4090680411" sldId="256"/>
            <ac:spMk id="4" creationId="{874B13D2-6D73-5747-BDB4-44AB0E915A4B}"/>
          </ac:spMkLst>
        </pc:spChg>
      </pc:sldChg>
      <pc:sldChg chg="modSp mod">
        <pc:chgData name="Niloofar Hosseini" userId="eb3e3110-2622-43cd-88f0-a4c46bd91734" providerId="ADAL" clId="{C34AC3FC-C52D-524C-8208-6C191D07C0EA}" dt="2024-06-18T14:22:16.940" v="40" actId="404"/>
        <pc:sldMkLst>
          <pc:docMk/>
          <pc:sldMk cId="4003193528" sldId="257"/>
        </pc:sldMkLst>
        <pc:spChg chg="mod">
          <ac:chgData name="Niloofar Hosseini" userId="eb3e3110-2622-43cd-88f0-a4c46bd91734" providerId="ADAL" clId="{C34AC3FC-C52D-524C-8208-6C191D07C0EA}" dt="2024-06-18T14:22:16.940" v="40" actId="404"/>
          <ac:spMkLst>
            <pc:docMk/>
            <pc:sldMk cId="4003193528" sldId="257"/>
            <ac:spMk id="4" creationId="{874B13D2-6D73-5747-BDB4-44AB0E915A4B}"/>
          </ac:spMkLst>
        </pc:spChg>
      </pc:sldChg>
      <pc:sldChg chg="del">
        <pc:chgData name="Niloofar Hosseini" userId="eb3e3110-2622-43cd-88f0-a4c46bd91734" providerId="ADAL" clId="{C34AC3FC-C52D-524C-8208-6C191D07C0EA}" dt="2024-06-18T14:22:29.323" v="41" actId="2696"/>
        <pc:sldMkLst>
          <pc:docMk/>
          <pc:sldMk cId="2797917268" sldId="258"/>
        </pc:sldMkLst>
      </pc:sldChg>
      <pc:sldChg chg="del">
        <pc:chgData name="Niloofar Hosseini" userId="eb3e3110-2622-43cd-88f0-a4c46bd91734" providerId="ADAL" clId="{C34AC3FC-C52D-524C-8208-6C191D07C0EA}" dt="2024-06-18T14:22:30.609" v="42" actId="2696"/>
        <pc:sldMkLst>
          <pc:docMk/>
          <pc:sldMk cId="4095636682" sldId="259"/>
        </pc:sldMkLst>
      </pc:sldChg>
      <pc:sldChg chg="del">
        <pc:chgData name="Niloofar Hosseini" userId="eb3e3110-2622-43cd-88f0-a4c46bd91734" providerId="ADAL" clId="{C34AC3FC-C52D-524C-8208-6C191D07C0EA}" dt="2024-06-18T14:22:30.726" v="43" actId="2696"/>
        <pc:sldMkLst>
          <pc:docMk/>
          <pc:sldMk cId="2478386346" sldId="260"/>
        </pc:sldMkLst>
      </pc:sldChg>
      <pc:sldChg chg="del">
        <pc:chgData name="Niloofar Hosseini" userId="eb3e3110-2622-43cd-88f0-a4c46bd91734" providerId="ADAL" clId="{C34AC3FC-C52D-524C-8208-6C191D07C0EA}" dt="2024-06-18T14:22:30.900" v="44" actId="2696"/>
        <pc:sldMkLst>
          <pc:docMk/>
          <pc:sldMk cId="1234535732" sldId="261"/>
        </pc:sldMkLst>
      </pc:sldChg>
      <pc:sldChg chg="del">
        <pc:chgData name="Niloofar Hosseini" userId="eb3e3110-2622-43cd-88f0-a4c46bd91734" providerId="ADAL" clId="{C34AC3FC-C52D-524C-8208-6C191D07C0EA}" dt="2024-06-18T14:22:31.712" v="45" actId="2696"/>
        <pc:sldMkLst>
          <pc:docMk/>
          <pc:sldMk cId="58228897" sldId="262"/>
        </pc:sldMkLst>
      </pc:sldChg>
      <pc:sldChg chg="del">
        <pc:chgData name="Niloofar Hosseini" userId="eb3e3110-2622-43cd-88f0-a4c46bd91734" providerId="ADAL" clId="{C34AC3FC-C52D-524C-8208-6C191D07C0EA}" dt="2024-06-18T14:22:32.133" v="46" actId="2696"/>
        <pc:sldMkLst>
          <pc:docMk/>
          <pc:sldMk cId="2979148772" sldId="263"/>
        </pc:sldMkLst>
      </pc:sldChg>
      <pc:sldChg chg="modSp add mod">
        <pc:chgData name="Niloofar Hosseini" userId="eb3e3110-2622-43cd-88f0-a4c46bd91734" providerId="ADAL" clId="{C34AC3FC-C52D-524C-8208-6C191D07C0EA}" dt="2024-06-18T14:24:03.377" v="203" actId="20577"/>
        <pc:sldMkLst>
          <pc:docMk/>
          <pc:sldMk cId="2078546404" sldId="266"/>
        </pc:sldMkLst>
        <pc:spChg chg="mod">
          <ac:chgData name="Niloofar Hosseini" userId="eb3e3110-2622-43cd-88f0-a4c46bd91734" providerId="ADAL" clId="{C34AC3FC-C52D-524C-8208-6C191D07C0EA}" dt="2024-06-18T14:24:03.377" v="203" actId="20577"/>
          <ac:spMkLst>
            <pc:docMk/>
            <pc:sldMk cId="2078546404" sldId="266"/>
            <ac:spMk id="4" creationId="{874B13D2-6D73-5747-BDB4-44AB0E915A4B}"/>
          </ac:spMkLst>
        </pc:spChg>
      </pc:sldChg>
      <pc:sldChg chg="add replId">
        <pc:chgData name="Niloofar Hosseini" userId="eb3e3110-2622-43cd-88f0-a4c46bd91734" providerId="ADAL" clId="{C34AC3FC-C52D-524C-8208-6C191D07C0EA}" dt="2024-06-18T14:22:34.611" v="47" actId="2890"/>
        <pc:sldMkLst>
          <pc:docMk/>
          <pc:sldMk cId="706525125" sldId="267"/>
        </pc:sldMkLst>
      </pc:sldChg>
      <pc:sldChg chg="modSp add mod">
        <pc:chgData name="Niloofar Hosseini" userId="eb3e3110-2622-43cd-88f0-a4c46bd91734" providerId="ADAL" clId="{C34AC3FC-C52D-524C-8208-6C191D07C0EA}" dt="2024-06-18T14:24:00.766" v="201" actId="20577"/>
        <pc:sldMkLst>
          <pc:docMk/>
          <pc:sldMk cId="1970148814" sldId="268"/>
        </pc:sldMkLst>
        <pc:spChg chg="mod">
          <ac:chgData name="Niloofar Hosseini" userId="eb3e3110-2622-43cd-88f0-a4c46bd91734" providerId="ADAL" clId="{C34AC3FC-C52D-524C-8208-6C191D07C0EA}" dt="2024-06-18T14:24:00.766" v="201" actId="20577"/>
          <ac:spMkLst>
            <pc:docMk/>
            <pc:sldMk cId="1970148814" sldId="268"/>
            <ac:spMk id="4" creationId="{874B13D2-6D73-5747-BDB4-44AB0E915A4B}"/>
          </ac:spMkLst>
        </pc:spChg>
      </pc:sldChg>
      <pc:sldChg chg="add replId">
        <pc:chgData name="Niloofar Hosseini" userId="eb3e3110-2622-43cd-88f0-a4c46bd91734" providerId="ADAL" clId="{C34AC3FC-C52D-524C-8208-6C191D07C0EA}" dt="2024-06-18T14:23:18.784" v="121" actId="2890"/>
        <pc:sldMkLst>
          <pc:docMk/>
          <pc:sldMk cId="4174813435" sldId="269"/>
        </pc:sldMkLst>
      </pc:sldChg>
      <pc:sldChg chg="modSp add mod">
        <pc:chgData name="Niloofar Hosseini" userId="eb3e3110-2622-43cd-88f0-a4c46bd91734" providerId="ADAL" clId="{C34AC3FC-C52D-524C-8208-6C191D07C0EA}" dt="2024-06-18T14:24:53.165" v="279" actId="20577"/>
        <pc:sldMkLst>
          <pc:docMk/>
          <pc:sldMk cId="2835431296" sldId="270"/>
        </pc:sldMkLst>
        <pc:spChg chg="mod">
          <ac:chgData name="Niloofar Hosseini" userId="eb3e3110-2622-43cd-88f0-a4c46bd91734" providerId="ADAL" clId="{C34AC3FC-C52D-524C-8208-6C191D07C0EA}" dt="2024-06-18T14:24:53.165" v="279" actId="20577"/>
          <ac:spMkLst>
            <pc:docMk/>
            <pc:sldMk cId="2835431296" sldId="270"/>
            <ac:spMk id="4" creationId="{874B13D2-6D73-5747-BDB4-44AB0E915A4B}"/>
          </ac:spMkLst>
        </pc:spChg>
      </pc:sldChg>
      <pc:sldChg chg="add replId">
        <pc:chgData name="Niloofar Hosseini" userId="eb3e3110-2622-43cd-88f0-a4c46bd91734" providerId="ADAL" clId="{C34AC3FC-C52D-524C-8208-6C191D07C0EA}" dt="2024-06-18T14:24:09.735" v="204" actId="2890"/>
        <pc:sldMkLst>
          <pc:docMk/>
          <pc:sldMk cId="3504260313" sldId="271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5F04A-75FB-C646-9C86-0A20CBD8597F}" type="datetimeFigureOut">
              <a:rPr lang="en-DE" smtClean="0"/>
              <a:t>04/22/2025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3F1C2-C552-A14A-B779-572C806F0317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42609276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5F04A-75FB-C646-9C86-0A20CBD8597F}" type="datetimeFigureOut">
              <a:rPr lang="en-DE" smtClean="0"/>
              <a:t>04/22/2025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3F1C2-C552-A14A-B779-572C806F0317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0194212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5F04A-75FB-C646-9C86-0A20CBD8597F}" type="datetimeFigureOut">
              <a:rPr lang="en-DE" smtClean="0"/>
              <a:t>04/22/2025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3F1C2-C552-A14A-B779-572C806F0317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46143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5F04A-75FB-C646-9C86-0A20CBD8597F}" type="datetimeFigureOut">
              <a:rPr lang="en-DE" smtClean="0"/>
              <a:t>04/22/2025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3F1C2-C552-A14A-B779-572C806F0317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9147453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5F04A-75FB-C646-9C86-0A20CBD8597F}" type="datetimeFigureOut">
              <a:rPr lang="en-DE" smtClean="0"/>
              <a:t>04/22/2025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3F1C2-C552-A14A-B779-572C806F0317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41705825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5F04A-75FB-C646-9C86-0A20CBD8597F}" type="datetimeFigureOut">
              <a:rPr lang="en-DE" smtClean="0"/>
              <a:t>04/22/2025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3F1C2-C552-A14A-B779-572C806F0317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2519433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5F04A-75FB-C646-9C86-0A20CBD8597F}" type="datetimeFigureOut">
              <a:rPr lang="en-DE" smtClean="0"/>
              <a:t>04/22/2025</a:t>
            </a:fld>
            <a:endParaRPr lang="en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3F1C2-C552-A14A-B779-572C806F0317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8380970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5F04A-75FB-C646-9C86-0A20CBD8597F}" type="datetimeFigureOut">
              <a:rPr lang="en-DE" smtClean="0"/>
              <a:t>04/22/2025</a:t>
            </a:fld>
            <a:endParaRPr lang="en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3F1C2-C552-A14A-B779-572C806F0317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4906367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5F04A-75FB-C646-9C86-0A20CBD8597F}" type="datetimeFigureOut">
              <a:rPr lang="en-DE" smtClean="0"/>
              <a:t>04/22/2025</a:t>
            </a:fld>
            <a:endParaRPr lang="en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3F1C2-C552-A14A-B779-572C806F0317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2420187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5F04A-75FB-C646-9C86-0A20CBD8597F}" type="datetimeFigureOut">
              <a:rPr lang="en-DE" smtClean="0"/>
              <a:t>04/22/2025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3F1C2-C552-A14A-B779-572C806F0317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0990348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5F04A-75FB-C646-9C86-0A20CBD8597F}" type="datetimeFigureOut">
              <a:rPr lang="en-DE" smtClean="0"/>
              <a:t>04/22/2025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3F1C2-C552-A14A-B779-572C806F0317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7628278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85F04A-75FB-C646-9C86-0A20CBD8597F}" type="datetimeFigureOut">
              <a:rPr lang="en-DE" smtClean="0"/>
              <a:t>04/22/2025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53F1C2-C552-A14A-B779-572C806F0317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26924637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477873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94842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874B13D2-6D73-5747-BDB4-44AB0E915A4B}"/>
              </a:ext>
            </a:extLst>
          </p:cNvPr>
          <p:cNvSpPr/>
          <p:nvPr/>
        </p:nvSpPr>
        <p:spPr>
          <a:xfrm>
            <a:off x="0" y="0"/>
            <a:ext cx="12192000" cy="7061933"/>
          </a:xfrm>
          <a:prstGeom prst="rect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آه چه زیباست که شوند جمع 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مقدسین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یکدل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باهم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در حضور خدای ما در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خانه‌ی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پدر ما</a:t>
            </a: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2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40906804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874B13D2-6D73-5747-BDB4-44AB0E915A4B}"/>
              </a:ext>
            </a:extLst>
          </p:cNvPr>
          <p:cNvSpPr/>
          <p:nvPr/>
        </p:nvSpPr>
        <p:spPr>
          <a:xfrm>
            <a:off x="0" y="0"/>
            <a:ext cx="12192000" cy="7281673"/>
          </a:xfrm>
          <a:prstGeom prst="rect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ای گرانبار تو نیز بیا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به کلبه‌‌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ی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پر مهر ما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ای گرانبار تو نیز بیا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به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خانه‌ی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ما کلیسا</a:t>
            </a:r>
          </a:p>
          <a:p>
            <a:pPr algn="ctr" rtl="1">
              <a:lnSpc>
                <a:spcPct val="150000"/>
              </a:lnSpc>
            </a:pP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40031935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874B13D2-6D73-5747-BDB4-44AB0E915A4B}"/>
              </a:ext>
            </a:extLst>
          </p:cNvPr>
          <p:cNvSpPr/>
          <p:nvPr/>
        </p:nvSpPr>
        <p:spPr>
          <a:xfrm>
            <a:off x="0" y="0"/>
            <a:ext cx="12192000" cy="7061933"/>
          </a:xfrm>
          <a:prstGeom prst="rect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آه چه زیباست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خانه‌ی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ما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مسیح ما در میان ما</a:t>
            </a:r>
          </a:p>
          <a:p>
            <a:pPr algn="ctr" rtl="1">
              <a:lnSpc>
                <a:spcPct val="150000"/>
              </a:lnSpc>
            </a:pPr>
            <a:r>
              <a:rPr lang="fa-IR" sz="47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پدر ما در آسمان پر از مهر است </a:t>
            </a:r>
            <a:r>
              <a:rPr lang="fa-IR" sz="47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کلبه‌ی</a:t>
            </a:r>
            <a:r>
              <a:rPr lang="fa-IR" sz="47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ما</a:t>
            </a: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2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0785464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874B13D2-6D73-5747-BDB4-44AB0E915A4B}"/>
              </a:ext>
            </a:extLst>
          </p:cNvPr>
          <p:cNvSpPr/>
          <p:nvPr/>
        </p:nvSpPr>
        <p:spPr>
          <a:xfrm>
            <a:off x="0" y="0"/>
            <a:ext cx="12192000" cy="7281673"/>
          </a:xfrm>
          <a:prstGeom prst="rect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ای گرانبار تو نیز بیا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به کلبه‌‌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ی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پر مهر ما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ای گرانبار تو نیز بیا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به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خانه‌ی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ما کلیسا</a:t>
            </a:r>
          </a:p>
          <a:p>
            <a:pPr algn="ctr" rtl="1">
              <a:lnSpc>
                <a:spcPct val="150000"/>
              </a:lnSpc>
            </a:pP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7065251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874B13D2-6D73-5747-BDB4-44AB0E915A4B}"/>
              </a:ext>
            </a:extLst>
          </p:cNvPr>
          <p:cNvSpPr/>
          <p:nvPr/>
        </p:nvSpPr>
        <p:spPr>
          <a:xfrm>
            <a:off x="0" y="0"/>
            <a:ext cx="12192000" cy="7061933"/>
          </a:xfrm>
          <a:prstGeom prst="rect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آه چه زیباست آن کلیسا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که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سَرِ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آن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بُوَد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عیسی</a:t>
            </a:r>
          </a:p>
          <a:p>
            <a:pPr algn="ctr" rtl="1">
              <a:lnSpc>
                <a:spcPct val="150000"/>
              </a:lnSpc>
            </a:pPr>
            <a:r>
              <a:rPr lang="fa-IR" sz="47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اعضای آن </a:t>
            </a:r>
            <a:r>
              <a:rPr lang="fa-IR" sz="47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مقدسین</a:t>
            </a:r>
            <a:r>
              <a:rPr lang="fa-IR" sz="47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  <a:r>
              <a:rPr lang="fa-IR" sz="47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خانواده‌ی</a:t>
            </a:r>
            <a:r>
              <a:rPr lang="fa-IR" sz="47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پاک خدا</a:t>
            </a: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2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9701488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874B13D2-6D73-5747-BDB4-44AB0E915A4B}"/>
              </a:ext>
            </a:extLst>
          </p:cNvPr>
          <p:cNvSpPr/>
          <p:nvPr/>
        </p:nvSpPr>
        <p:spPr>
          <a:xfrm>
            <a:off x="0" y="0"/>
            <a:ext cx="12192000" cy="7281673"/>
          </a:xfrm>
          <a:prstGeom prst="rect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ای گرانبار تو نیز بیا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به کلبه‌‌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ی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پر مهر ما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ای گرانبار تو نیز بیا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به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خانه‌ی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ما کلیسا</a:t>
            </a:r>
          </a:p>
          <a:p>
            <a:pPr algn="ctr" rtl="1">
              <a:lnSpc>
                <a:spcPct val="150000"/>
              </a:lnSpc>
            </a:pP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41748134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874B13D2-6D73-5747-BDB4-44AB0E915A4B}"/>
              </a:ext>
            </a:extLst>
          </p:cNvPr>
          <p:cNvSpPr/>
          <p:nvPr/>
        </p:nvSpPr>
        <p:spPr>
          <a:xfrm>
            <a:off x="0" y="0"/>
            <a:ext cx="12192000" cy="7061933"/>
          </a:xfrm>
          <a:prstGeom prst="rect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آه چه زیباست مسکن ما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به ز قصرهای این دنیا</a:t>
            </a:r>
          </a:p>
          <a:p>
            <a:pPr algn="ctr" rtl="1">
              <a:lnSpc>
                <a:spcPct val="150000"/>
              </a:lnSpc>
            </a:pPr>
            <a:r>
              <a:rPr lang="fa-IR" sz="47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گرچه حقیر است این کلبه لیکن عیسی باشد آنجا</a:t>
            </a: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2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8354312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874B13D2-6D73-5747-BDB4-44AB0E915A4B}"/>
              </a:ext>
            </a:extLst>
          </p:cNvPr>
          <p:cNvSpPr/>
          <p:nvPr/>
        </p:nvSpPr>
        <p:spPr>
          <a:xfrm>
            <a:off x="0" y="0"/>
            <a:ext cx="12192000" cy="7281673"/>
          </a:xfrm>
          <a:prstGeom prst="rect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ای گرانبار تو نیز بیا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به کلبه‌‌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ی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پر مهر ما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ای گرانبار تو نیز بیا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به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خانه‌ی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ما کلیسا</a:t>
            </a:r>
          </a:p>
          <a:p>
            <a:pPr algn="ctr" rtl="1">
              <a:lnSpc>
                <a:spcPct val="150000"/>
              </a:lnSpc>
            </a:pP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5042603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</TotalTime>
  <Words>148</Words>
  <Application>Microsoft Office PowerPoint</Application>
  <PresentationFormat>Widescreen</PresentationFormat>
  <Paragraphs>40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 Hosseini</dc:creator>
  <cp:lastModifiedBy>Yalda Mirshekar</cp:lastModifiedBy>
  <cp:revision>2</cp:revision>
  <dcterms:created xsi:type="dcterms:W3CDTF">2022-02-25T13:27:14Z</dcterms:created>
  <dcterms:modified xsi:type="dcterms:W3CDTF">2025-04-22T14:58:58Z</dcterms:modified>
</cp:coreProperties>
</file>