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4" r:id="rId2"/>
    <p:sldId id="256" r:id="rId3"/>
    <p:sldId id="275" r:id="rId4"/>
    <p:sldId id="276" r:id="rId5"/>
    <p:sldId id="277" r:id="rId6"/>
    <p:sldId id="278" r:id="rId7"/>
    <p:sldId id="279" r:id="rId8"/>
    <p:sldId id="280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26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0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29E27B8-E504-F84F-8851-CB3E24A7E0F7}"/>
    <pc:docChg chg="undo custSel addSld delSld modSld sldOrd">
      <pc:chgData name="Niloofar Hosseini" userId="eb3e3110-2622-43cd-88f0-a4c46bd91734" providerId="ADAL" clId="{729E27B8-E504-F84F-8851-CB3E24A7E0F7}" dt="2024-06-18T14:06:46.364" v="602" actId="404"/>
      <pc:docMkLst>
        <pc:docMk/>
      </pc:docMkLst>
      <pc:sldChg chg="modSp mod">
        <pc:chgData name="Niloofar Hosseini" userId="eb3e3110-2622-43cd-88f0-a4c46bd91734" providerId="ADAL" clId="{729E27B8-E504-F84F-8851-CB3E24A7E0F7}" dt="2024-06-18T13:41:36.969" v="152" actId="20577"/>
        <pc:sldMkLst>
          <pc:docMk/>
          <pc:sldMk cId="2554700843" sldId="256"/>
        </pc:sldMkLst>
        <pc:spChg chg="mod">
          <ac:chgData name="Niloofar Hosseini" userId="eb3e3110-2622-43cd-88f0-a4c46bd91734" providerId="ADAL" clId="{729E27B8-E504-F84F-8851-CB3E24A7E0F7}" dt="2024-06-18T13:41:36.969" v="152" actId="20577"/>
          <ac:spMkLst>
            <pc:docMk/>
            <pc:sldMk cId="2554700843" sldId="256"/>
            <ac:spMk id="4" creationId="{F36E6D49-EE7D-5549-9CFC-1C9305070D17}"/>
          </ac:spMkLst>
        </pc:spChg>
      </pc:sldChg>
      <pc:sldChg chg="del">
        <pc:chgData name="Niloofar Hosseini" userId="eb3e3110-2622-43cd-88f0-a4c46bd91734" providerId="ADAL" clId="{729E27B8-E504-F84F-8851-CB3E24A7E0F7}" dt="2024-06-18T13:41:42.470" v="153" actId="2696"/>
        <pc:sldMkLst>
          <pc:docMk/>
          <pc:sldMk cId="827998775" sldId="257"/>
        </pc:sldMkLst>
      </pc:sldChg>
      <pc:sldChg chg="del">
        <pc:chgData name="Niloofar Hosseini" userId="eb3e3110-2622-43cd-88f0-a4c46bd91734" providerId="ADAL" clId="{729E27B8-E504-F84F-8851-CB3E24A7E0F7}" dt="2024-06-18T13:41:42.960" v="154" actId="2696"/>
        <pc:sldMkLst>
          <pc:docMk/>
          <pc:sldMk cId="1005211516" sldId="258"/>
        </pc:sldMkLst>
      </pc:sldChg>
      <pc:sldChg chg="del">
        <pc:chgData name="Niloofar Hosseini" userId="eb3e3110-2622-43cd-88f0-a4c46bd91734" providerId="ADAL" clId="{729E27B8-E504-F84F-8851-CB3E24A7E0F7}" dt="2024-06-18T13:41:43.602" v="155" actId="2696"/>
        <pc:sldMkLst>
          <pc:docMk/>
          <pc:sldMk cId="1083511440" sldId="259"/>
        </pc:sldMkLst>
      </pc:sldChg>
      <pc:sldChg chg="del">
        <pc:chgData name="Niloofar Hosseini" userId="eb3e3110-2622-43cd-88f0-a4c46bd91734" providerId="ADAL" clId="{729E27B8-E504-F84F-8851-CB3E24A7E0F7}" dt="2024-06-18T13:41:43.776" v="156" actId="2696"/>
        <pc:sldMkLst>
          <pc:docMk/>
          <pc:sldMk cId="4018126872" sldId="260"/>
        </pc:sldMkLst>
      </pc:sldChg>
      <pc:sldChg chg="del">
        <pc:chgData name="Niloofar Hosseini" userId="eb3e3110-2622-43cd-88f0-a4c46bd91734" providerId="ADAL" clId="{729E27B8-E504-F84F-8851-CB3E24A7E0F7}" dt="2024-06-18T13:41:43.998" v="157" actId="2696"/>
        <pc:sldMkLst>
          <pc:docMk/>
          <pc:sldMk cId="2856327973" sldId="261"/>
        </pc:sldMkLst>
      </pc:sldChg>
      <pc:sldChg chg="del">
        <pc:chgData name="Niloofar Hosseini" userId="eb3e3110-2622-43cd-88f0-a4c46bd91734" providerId="ADAL" clId="{729E27B8-E504-F84F-8851-CB3E24A7E0F7}" dt="2024-06-18T13:41:44.209" v="158" actId="2696"/>
        <pc:sldMkLst>
          <pc:docMk/>
          <pc:sldMk cId="3704070320" sldId="262"/>
        </pc:sldMkLst>
      </pc:sldChg>
      <pc:sldChg chg="del">
        <pc:chgData name="Niloofar Hosseini" userId="eb3e3110-2622-43cd-88f0-a4c46bd91734" providerId="ADAL" clId="{729E27B8-E504-F84F-8851-CB3E24A7E0F7}" dt="2024-06-18T13:41:44.436" v="159" actId="2696"/>
        <pc:sldMkLst>
          <pc:docMk/>
          <pc:sldMk cId="3073438913" sldId="263"/>
        </pc:sldMkLst>
      </pc:sldChg>
      <pc:sldChg chg="del">
        <pc:chgData name="Niloofar Hosseini" userId="eb3e3110-2622-43cd-88f0-a4c46bd91734" providerId="ADAL" clId="{729E27B8-E504-F84F-8851-CB3E24A7E0F7}" dt="2024-06-18T13:41:44.676" v="160" actId="2696"/>
        <pc:sldMkLst>
          <pc:docMk/>
          <pc:sldMk cId="885282636" sldId="264"/>
        </pc:sldMkLst>
      </pc:sldChg>
      <pc:sldChg chg="del">
        <pc:chgData name="Niloofar Hosseini" userId="eb3e3110-2622-43cd-88f0-a4c46bd91734" providerId="ADAL" clId="{729E27B8-E504-F84F-8851-CB3E24A7E0F7}" dt="2024-06-18T13:41:44.835" v="161" actId="2696"/>
        <pc:sldMkLst>
          <pc:docMk/>
          <pc:sldMk cId="2064065139" sldId="265"/>
        </pc:sldMkLst>
      </pc:sldChg>
      <pc:sldChg chg="del">
        <pc:chgData name="Niloofar Hosseini" userId="eb3e3110-2622-43cd-88f0-a4c46bd91734" providerId="ADAL" clId="{729E27B8-E504-F84F-8851-CB3E24A7E0F7}" dt="2024-06-18T13:41:45.242" v="162" actId="2696"/>
        <pc:sldMkLst>
          <pc:docMk/>
          <pc:sldMk cId="1225076513" sldId="266"/>
        </pc:sldMkLst>
      </pc:sldChg>
      <pc:sldChg chg="del">
        <pc:chgData name="Niloofar Hosseini" userId="eb3e3110-2622-43cd-88f0-a4c46bd91734" providerId="ADAL" clId="{729E27B8-E504-F84F-8851-CB3E24A7E0F7}" dt="2024-06-18T13:41:45.387" v="163" actId="2696"/>
        <pc:sldMkLst>
          <pc:docMk/>
          <pc:sldMk cId="2130705767" sldId="267"/>
        </pc:sldMkLst>
      </pc:sldChg>
      <pc:sldChg chg="del">
        <pc:chgData name="Niloofar Hosseini" userId="eb3e3110-2622-43cd-88f0-a4c46bd91734" providerId="ADAL" clId="{729E27B8-E504-F84F-8851-CB3E24A7E0F7}" dt="2024-06-18T13:41:45.637" v="164" actId="2696"/>
        <pc:sldMkLst>
          <pc:docMk/>
          <pc:sldMk cId="1846877034" sldId="268"/>
        </pc:sldMkLst>
      </pc:sldChg>
      <pc:sldChg chg="del">
        <pc:chgData name="Niloofar Hosseini" userId="eb3e3110-2622-43cd-88f0-a4c46bd91734" providerId="ADAL" clId="{729E27B8-E504-F84F-8851-CB3E24A7E0F7}" dt="2024-06-18T13:41:45.831" v="165" actId="2696"/>
        <pc:sldMkLst>
          <pc:docMk/>
          <pc:sldMk cId="1579604761" sldId="269"/>
        </pc:sldMkLst>
      </pc:sldChg>
      <pc:sldChg chg="del">
        <pc:chgData name="Niloofar Hosseini" userId="eb3e3110-2622-43cd-88f0-a4c46bd91734" providerId="ADAL" clId="{729E27B8-E504-F84F-8851-CB3E24A7E0F7}" dt="2024-06-18T13:41:46.050" v="166" actId="2696"/>
        <pc:sldMkLst>
          <pc:docMk/>
          <pc:sldMk cId="1751505595" sldId="270"/>
        </pc:sldMkLst>
      </pc:sldChg>
      <pc:sldChg chg="del">
        <pc:chgData name="Niloofar Hosseini" userId="eb3e3110-2622-43cd-88f0-a4c46bd91734" providerId="ADAL" clId="{729E27B8-E504-F84F-8851-CB3E24A7E0F7}" dt="2024-06-18T13:41:46.287" v="167" actId="2696"/>
        <pc:sldMkLst>
          <pc:docMk/>
          <pc:sldMk cId="1597110664" sldId="271"/>
        </pc:sldMkLst>
      </pc:sldChg>
      <pc:sldChg chg="del">
        <pc:chgData name="Niloofar Hosseini" userId="eb3e3110-2622-43cd-88f0-a4c46bd91734" providerId="ADAL" clId="{729E27B8-E504-F84F-8851-CB3E24A7E0F7}" dt="2024-06-18T13:41:47.073" v="168" actId="2696"/>
        <pc:sldMkLst>
          <pc:docMk/>
          <pc:sldMk cId="3243499342" sldId="272"/>
        </pc:sldMkLst>
      </pc:sldChg>
      <pc:sldChg chg="modSp add mod">
        <pc:chgData name="Niloofar Hosseini" userId="eb3e3110-2622-43cd-88f0-a4c46bd91734" providerId="ADAL" clId="{729E27B8-E504-F84F-8851-CB3E24A7E0F7}" dt="2024-06-18T13:43:22.822" v="329" actId="403"/>
        <pc:sldMkLst>
          <pc:docMk/>
          <pc:sldMk cId="4108624383" sldId="275"/>
        </pc:sldMkLst>
        <pc:spChg chg="mod">
          <ac:chgData name="Niloofar Hosseini" userId="eb3e3110-2622-43cd-88f0-a4c46bd91734" providerId="ADAL" clId="{729E27B8-E504-F84F-8851-CB3E24A7E0F7}" dt="2024-06-18T13:43:22.822" v="329" actId="403"/>
          <ac:spMkLst>
            <pc:docMk/>
            <pc:sldMk cId="4108624383" sldId="275"/>
            <ac:spMk id="4" creationId="{F36E6D49-EE7D-5549-9CFC-1C9305070D17}"/>
          </ac:spMkLst>
        </pc:spChg>
      </pc:sldChg>
      <pc:sldChg chg="modSp add mod">
        <pc:chgData name="Niloofar Hosseini" userId="eb3e3110-2622-43cd-88f0-a4c46bd91734" providerId="ADAL" clId="{729E27B8-E504-F84F-8851-CB3E24A7E0F7}" dt="2024-06-18T13:43:45.765" v="372" actId="20577"/>
        <pc:sldMkLst>
          <pc:docMk/>
          <pc:sldMk cId="2425933413" sldId="276"/>
        </pc:sldMkLst>
        <pc:spChg chg="mod">
          <ac:chgData name="Niloofar Hosseini" userId="eb3e3110-2622-43cd-88f0-a4c46bd91734" providerId="ADAL" clId="{729E27B8-E504-F84F-8851-CB3E24A7E0F7}" dt="2024-06-18T13:43:45.765" v="372" actId="20577"/>
          <ac:spMkLst>
            <pc:docMk/>
            <pc:sldMk cId="2425933413" sldId="276"/>
            <ac:spMk id="4" creationId="{F36E6D49-EE7D-5549-9CFC-1C9305070D17}"/>
          </ac:spMkLst>
        </pc:spChg>
      </pc:sldChg>
      <pc:sldChg chg="modSp add mod ord">
        <pc:chgData name="Niloofar Hosseini" userId="eb3e3110-2622-43cd-88f0-a4c46bd91734" providerId="ADAL" clId="{729E27B8-E504-F84F-8851-CB3E24A7E0F7}" dt="2024-06-18T14:04:43.923" v="554" actId="20577"/>
        <pc:sldMkLst>
          <pc:docMk/>
          <pc:sldMk cId="3899971202" sldId="277"/>
        </pc:sldMkLst>
        <pc:spChg chg="mod">
          <ac:chgData name="Niloofar Hosseini" userId="eb3e3110-2622-43cd-88f0-a4c46bd91734" providerId="ADAL" clId="{729E27B8-E504-F84F-8851-CB3E24A7E0F7}" dt="2024-06-18T14:04:43.923" v="554" actId="20577"/>
          <ac:spMkLst>
            <pc:docMk/>
            <pc:sldMk cId="3899971202" sldId="277"/>
            <ac:spMk id="4" creationId="{F36E6D49-EE7D-5549-9CFC-1C9305070D17}"/>
          </ac:spMkLst>
        </pc:spChg>
      </pc:sldChg>
      <pc:sldChg chg="add ord">
        <pc:chgData name="Niloofar Hosseini" userId="eb3e3110-2622-43cd-88f0-a4c46bd91734" providerId="ADAL" clId="{729E27B8-E504-F84F-8851-CB3E24A7E0F7}" dt="2024-06-18T14:04:57.328" v="556" actId="20578"/>
        <pc:sldMkLst>
          <pc:docMk/>
          <pc:sldMk cId="625417779" sldId="278"/>
        </pc:sldMkLst>
      </pc:sldChg>
      <pc:sldChg chg="add ord replId">
        <pc:chgData name="Niloofar Hosseini" userId="eb3e3110-2622-43cd-88f0-a4c46bd91734" providerId="ADAL" clId="{729E27B8-E504-F84F-8851-CB3E24A7E0F7}" dt="2024-06-18T14:04:57.328" v="556" actId="20578"/>
        <pc:sldMkLst>
          <pc:docMk/>
          <pc:sldMk cId="3579445047" sldId="279"/>
        </pc:sldMkLst>
      </pc:sldChg>
      <pc:sldChg chg="modSp add mod ord">
        <pc:chgData name="Niloofar Hosseini" userId="eb3e3110-2622-43cd-88f0-a4c46bd91734" providerId="ADAL" clId="{729E27B8-E504-F84F-8851-CB3E24A7E0F7}" dt="2024-06-18T14:06:46.364" v="602" actId="404"/>
        <pc:sldMkLst>
          <pc:docMk/>
          <pc:sldMk cId="4120404701" sldId="280"/>
        </pc:sldMkLst>
        <pc:spChg chg="mod">
          <ac:chgData name="Niloofar Hosseini" userId="eb3e3110-2622-43cd-88f0-a4c46bd91734" providerId="ADAL" clId="{729E27B8-E504-F84F-8851-CB3E24A7E0F7}" dt="2024-06-18T14:06:46.364" v="602" actId="404"/>
          <ac:spMkLst>
            <pc:docMk/>
            <pc:sldMk cId="4120404701" sldId="280"/>
            <ac:spMk id="4" creationId="{F36E6D49-EE7D-5549-9CFC-1C9305070D1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2294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7540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6767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8424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9872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0954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89987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5336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95461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7384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4933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75F46-CD60-7D4B-BE61-7CF64E89E6CC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F26C-4542-1C49-8D9B-D5DE03566C3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328688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648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6E6D49-EE7D-5549-9CFC-1C9305070D17}"/>
              </a:ext>
            </a:extLst>
          </p:cNvPr>
          <p:cNvSpPr/>
          <p:nvPr/>
        </p:nvSpPr>
        <p:spPr>
          <a:xfrm>
            <a:off x="0" y="0"/>
            <a:ext cx="12191999" cy="597234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عمق‌های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حقیقتیست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بس فراتر از درک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آغوش تو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بس فراتر از درک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حضور تو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آرامشیست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بس فراتر از درک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54700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6E6D49-EE7D-5549-9CFC-1C9305070D17}"/>
              </a:ext>
            </a:extLst>
          </p:cNvPr>
          <p:cNvSpPr/>
          <p:nvPr/>
        </p:nvSpPr>
        <p:spPr>
          <a:xfrm>
            <a:off x="0" y="0"/>
            <a:ext cx="12191999" cy="718369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آغوشت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محبتیست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محبتی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حقیقیست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خواهم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آرامشیست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آرامشی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جاودانیست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آرامشت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خواهم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8624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6E6D49-EE7D-5549-9CFC-1C9305070D17}"/>
              </a:ext>
            </a:extLst>
          </p:cNvPr>
          <p:cNvSpPr/>
          <p:nvPr/>
        </p:nvSpPr>
        <p:spPr>
          <a:xfrm>
            <a:off x="0" y="0"/>
            <a:ext cx="12191999" cy="718369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آغوشت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محبتیست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محبتی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حقیقیست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بیشتر و بیشتر خواهم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آرامشیست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آرامشی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جاودانیست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بیشتر و بیشتر خواهم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2593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6E6D49-EE7D-5549-9CFC-1C9305070D17}"/>
              </a:ext>
            </a:extLst>
          </p:cNvPr>
          <p:cNvSpPr/>
          <p:nvPr/>
        </p:nvSpPr>
        <p:spPr>
          <a:xfrm>
            <a:off x="0" y="0"/>
            <a:ext cx="12191999" cy="689560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آسمانی کن مرا محبت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دانم تویی منشأ محبت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آسمانی کن مرا یاری چون دانم تویی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راهی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آسمانی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چون تویی عشق ابدی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99971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6E6D49-EE7D-5549-9CFC-1C9305070D17}"/>
              </a:ext>
            </a:extLst>
          </p:cNvPr>
          <p:cNvSpPr/>
          <p:nvPr/>
        </p:nvSpPr>
        <p:spPr>
          <a:xfrm>
            <a:off x="0" y="0"/>
            <a:ext cx="12191999" cy="791133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آغوشت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محبتی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حقیقیست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خواهم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آرامشیست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آرامشی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جاودانیست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آرامشت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خواهم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25417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6E6D49-EE7D-5549-9CFC-1C9305070D17}"/>
              </a:ext>
            </a:extLst>
          </p:cNvPr>
          <p:cNvSpPr/>
          <p:nvPr/>
        </p:nvSpPr>
        <p:spPr>
          <a:xfrm>
            <a:off x="0" y="0"/>
            <a:ext cx="12191999" cy="791133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آغوشت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محبتی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حقیقیست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بیشتر و بیشتر خواهم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آرامشیست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آرامشی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جاودانیست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بیشتر و بیشتر خواهم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9445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6E6D49-EE7D-5549-9CFC-1C9305070D17}"/>
              </a:ext>
            </a:extLst>
          </p:cNvPr>
          <p:cNvSpPr/>
          <p:nvPr/>
        </p:nvSpPr>
        <p:spPr>
          <a:xfrm>
            <a:off x="0" y="0"/>
            <a:ext cx="12191999" cy="5809732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آسمانی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چون تویی منشأ محبت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آسمانی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چون تویی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راهی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آسمانی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چون تویی عشق ابدی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20404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0777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147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2022-02-25T16:47:41Z</dcterms:created>
  <dcterms:modified xsi:type="dcterms:W3CDTF">2025-04-22T14:57:29Z</dcterms:modified>
</cp:coreProperties>
</file>