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sldIdLst>
    <p:sldId id="265" r:id="rId2"/>
    <p:sldId id="256" r:id="rId3"/>
    <p:sldId id="266" r:id="rId4"/>
    <p:sldId id="267" r:id="rId5"/>
    <p:sldId id="268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16" autoAdjust="0"/>
    <p:restoredTop sz="94660"/>
  </p:normalViewPr>
  <p:slideViewPr>
    <p:cSldViewPr snapToGrid="0">
      <p:cViewPr varScale="1">
        <p:scale>
          <a:sx n="85" d="100"/>
          <a:sy n="85" d="100"/>
        </p:scale>
        <p:origin x="552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634308DC-A646-9E4D-A146-D2292CF4B519}"/>
    <pc:docChg chg="undo custSel addSld delSld modSld sldOrd modMainMaster">
      <pc:chgData name="Niloofar Hosseini" userId="eb3e3110-2622-43cd-88f0-a4c46bd91734" providerId="ADAL" clId="{634308DC-A646-9E4D-A146-D2292CF4B519}" dt="2024-05-21T15:28:00.606" v="435" actId="2696"/>
      <pc:docMkLst>
        <pc:docMk/>
      </pc:docMkLst>
      <pc:sldChg chg="addSp delSp modSp mod setBg">
        <pc:chgData name="Niloofar Hosseini" userId="eb3e3110-2622-43cd-88f0-a4c46bd91734" providerId="ADAL" clId="{634308DC-A646-9E4D-A146-D2292CF4B519}" dt="2024-05-21T15:06:38.112" v="128" actId="403"/>
        <pc:sldMkLst>
          <pc:docMk/>
          <pc:sldMk cId="1390521588" sldId="256"/>
        </pc:sldMkLst>
        <pc:spChg chg="add del mod">
          <ac:chgData name="Niloofar Hosseini" userId="eb3e3110-2622-43cd-88f0-a4c46bd91734" providerId="ADAL" clId="{634308DC-A646-9E4D-A146-D2292CF4B519}" dt="2024-05-21T15:06:09.204" v="110"/>
          <ac:spMkLst>
            <pc:docMk/>
            <pc:sldMk cId="1390521588" sldId="256"/>
            <ac:spMk id="2" creationId="{712B9B34-F692-595F-6F8D-58C5238EFD66}"/>
          </ac:spMkLst>
        </pc:spChg>
        <pc:spChg chg="mod">
          <ac:chgData name="Niloofar Hosseini" userId="eb3e3110-2622-43cd-88f0-a4c46bd91734" providerId="ADAL" clId="{634308DC-A646-9E4D-A146-D2292CF4B519}" dt="2024-05-21T15:06:38.112" v="128" actId="403"/>
          <ac:spMkLst>
            <pc:docMk/>
            <pc:sldMk cId="1390521588" sldId="256"/>
            <ac:spMk id="8" creationId="{00000000-0000-0000-0000-000000000000}"/>
          </ac:spMkLst>
        </pc:spChg>
      </pc:sldChg>
      <pc:sldChg chg="modSp del mod">
        <pc:chgData name="Niloofar Hosseini" userId="eb3e3110-2622-43cd-88f0-a4c46bd91734" providerId="ADAL" clId="{634308DC-A646-9E4D-A146-D2292CF4B519}" dt="2024-05-21T15:09:12.488" v="205" actId="2696"/>
        <pc:sldMkLst>
          <pc:docMk/>
          <pc:sldMk cId="794266186" sldId="257"/>
        </pc:sldMkLst>
        <pc:spChg chg="mod">
          <ac:chgData name="Niloofar Hosseini" userId="eb3e3110-2622-43cd-88f0-a4c46bd91734" providerId="ADAL" clId="{634308DC-A646-9E4D-A146-D2292CF4B519}" dt="2024-05-21T15:06:44.097" v="129" actId="108"/>
          <ac:spMkLst>
            <pc:docMk/>
            <pc:sldMk cId="794266186" sldId="257"/>
            <ac:spMk id="4" creationId="{00000000-0000-0000-0000-000000000000}"/>
          </ac:spMkLst>
        </pc:spChg>
      </pc:sldChg>
      <pc:sldChg chg="addSp delSp modSp mod">
        <pc:chgData name="Niloofar Hosseini" userId="eb3e3110-2622-43cd-88f0-a4c46bd91734" providerId="ADAL" clId="{634308DC-A646-9E4D-A146-D2292CF4B519}" dt="2024-05-21T15:15:20.708" v="271"/>
        <pc:sldMkLst>
          <pc:docMk/>
          <pc:sldMk cId="454046681" sldId="258"/>
        </pc:sldMkLst>
        <pc:spChg chg="add del mod">
          <ac:chgData name="Niloofar Hosseini" userId="eb3e3110-2622-43cd-88f0-a4c46bd91734" providerId="ADAL" clId="{634308DC-A646-9E4D-A146-D2292CF4B519}" dt="2024-05-21T15:15:20.708" v="271"/>
          <ac:spMkLst>
            <pc:docMk/>
            <pc:sldMk cId="454046681" sldId="258"/>
            <ac:spMk id="2" creationId="{6633AB93-C4B9-21DB-EB5F-110191D89C3C}"/>
          </ac:spMkLst>
        </pc:spChg>
        <pc:spChg chg="mod">
          <ac:chgData name="Niloofar Hosseini" userId="eb3e3110-2622-43cd-88f0-a4c46bd91734" providerId="ADAL" clId="{634308DC-A646-9E4D-A146-D2292CF4B519}" dt="2024-05-21T15:15:17.874" v="269" actId="20577"/>
          <ac:spMkLst>
            <pc:docMk/>
            <pc:sldMk cId="454046681" sldId="258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634308DC-A646-9E4D-A146-D2292CF4B519}" dt="2024-05-21T15:22:33.342" v="362" actId="20577"/>
        <pc:sldMkLst>
          <pc:docMk/>
          <pc:sldMk cId="302764102" sldId="259"/>
        </pc:sldMkLst>
        <pc:spChg chg="mod">
          <ac:chgData name="Niloofar Hosseini" userId="eb3e3110-2622-43cd-88f0-a4c46bd91734" providerId="ADAL" clId="{634308DC-A646-9E4D-A146-D2292CF4B519}" dt="2024-05-21T15:22:33.342" v="362" actId="20577"/>
          <ac:spMkLst>
            <pc:docMk/>
            <pc:sldMk cId="302764102" sldId="259"/>
            <ac:spMk id="3" creationId="{00000000-0000-0000-0000-000000000000}"/>
          </ac:spMkLst>
        </pc:spChg>
      </pc:sldChg>
      <pc:sldChg chg="modSp mod">
        <pc:chgData name="Niloofar Hosseini" userId="eb3e3110-2622-43cd-88f0-a4c46bd91734" providerId="ADAL" clId="{634308DC-A646-9E4D-A146-D2292CF4B519}" dt="2024-05-21T15:27:48.747" v="432" actId="20577"/>
        <pc:sldMkLst>
          <pc:docMk/>
          <pc:sldMk cId="864366649" sldId="260"/>
        </pc:sldMkLst>
        <pc:spChg chg="mod">
          <ac:chgData name="Niloofar Hosseini" userId="eb3e3110-2622-43cd-88f0-a4c46bd91734" providerId="ADAL" clId="{634308DC-A646-9E4D-A146-D2292CF4B519}" dt="2024-05-21T15:27:48.747" v="432" actId="20577"/>
          <ac:spMkLst>
            <pc:docMk/>
            <pc:sldMk cId="864366649" sldId="260"/>
            <ac:spMk id="4" creationId="{00000000-0000-0000-0000-000000000000}"/>
          </ac:spMkLst>
        </pc:spChg>
      </pc:sldChg>
      <pc:sldChg chg="setBg">
        <pc:chgData name="Niloofar Hosseini" userId="eb3e3110-2622-43cd-88f0-a4c46bd91734" providerId="ADAL" clId="{634308DC-A646-9E4D-A146-D2292CF4B519}" dt="2024-05-21T15:04:47.848" v="6"/>
        <pc:sldMkLst>
          <pc:docMk/>
          <pc:sldMk cId="3227724176" sldId="261"/>
        </pc:sldMkLst>
      </pc:sldChg>
      <pc:sldChg chg="setBg">
        <pc:chgData name="Niloofar Hosseini" userId="eb3e3110-2622-43cd-88f0-a4c46bd91734" providerId="ADAL" clId="{634308DC-A646-9E4D-A146-D2292CF4B519}" dt="2024-05-21T15:04:43.307" v="4"/>
        <pc:sldMkLst>
          <pc:docMk/>
          <pc:sldMk cId="4268178982" sldId="265"/>
        </pc:sldMkLst>
      </pc:sldChg>
      <pc:sldChg chg="del">
        <pc:chgData name="Niloofar Hosseini" userId="eb3e3110-2622-43cd-88f0-a4c46bd91734" providerId="ADAL" clId="{634308DC-A646-9E4D-A146-D2292CF4B519}" dt="2024-05-21T15:22:42.033" v="363" actId="2696"/>
        <pc:sldMkLst>
          <pc:docMk/>
          <pc:sldMk cId="1137209985" sldId="269"/>
        </pc:sldMkLst>
      </pc:sldChg>
      <pc:sldChg chg="del">
        <pc:chgData name="Niloofar Hosseini" userId="eb3e3110-2622-43cd-88f0-a4c46bd91734" providerId="ADAL" clId="{634308DC-A646-9E4D-A146-D2292CF4B519}" dt="2024-05-21T15:22:51.260" v="368" actId="2696"/>
        <pc:sldMkLst>
          <pc:docMk/>
          <pc:sldMk cId="4283265819" sldId="270"/>
        </pc:sldMkLst>
      </pc:sldChg>
      <pc:sldChg chg="del">
        <pc:chgData name="Niloofar Hosseini" userId="eb3e3110-2622-43cd-88f0-a4c46bd91734" providerId="ADAL" clId="{634308DC-A646-9E4D-A146-D2292CF4B519}" dt="2024-05-21T15:28:00.606" v="435" actId="2696"/>
        <pc:sldMkLst>
          <pc:docMk/>
          <pc:sldMk cId="3734285833" sldId="271"/>
        </pc:sldMkLst>
      </pc:sldChg>
      <pc:sldChg chg="add del">
        <pc:chgData name="Niloofar Hosseini" userId="eb3e3110-2622-43cd-88f0-a4c46bd91734" providerId="ADAL" clId="{634308DC-A646-9E4D-A146-D2292CF4B519}" dt="2024-05-21T15:06:10.802" v="111" actId="2696"/>
        <pc:sldMkLst>
          <pc:docMk/>
          <pc:sldMk cId="1507083952" sldId="272"/>
        </pc:sldMkLst>
      </pc:sldChg>
      <pc:sldChg chg="modSp add mod">
        <pc:chgData name="Niloofar Hosseini" userId="eb3e3110-2622-43cd-88f0-a4c46bd91734" providerId="ADAL" clId="{634308DC-A646-9E4D-A146-D2292CF4B519}" dt="2024-05-21T15:09:52.847" v="216" actId="404"/>
        <pc:sldMkLst>
          <pc:docMk/>
          <pc:sldMk cId="2133712568" sldId="272"/>
        </pc:sldMkLst>
        <pc:spChg chg="mod">
          <ac:chgData name="Niloofar Hosseini" userId="eb3e3110-2622-43cd-88f0-a4c46bd91734" providerId="ADAL" clId="{634308DC-A646-9E4D-A146-D2292CF4B519}" dt="2024-05-21T15:09:52.847" v="216" actId="404"/>
          <ac:spMkLst>
            <pc:docMk/>
            <pc:sldMk cId="2133712568" sldId="272"/>
            <ac:spMk id="4" creationId="{00000000-0000-0000-0000-000000000000}"/>
          </ac:spMkLst>
        </pc:spChg>
      </pc:sldChg>
      <pc:sldChg chg="add ord">
        <pc:chgData name="Niloofar Hosseini" userId="eb3e3110-2622-43cd-88f0-a4c46bd91734" providerId="ADAL" clId="{634308DC-A646-9E4D-A146-D2292CF4B519}" dt="2024-05-21T15:22:45.826" v="365" actId="20578"/>
        <pc:sldMkLst>
          <pc:docMk/>
          <pc:sldMk cId="3428301207" sldId="273"/>
        </pc:sldMkLst>
      </pc:sldChg>
      <pc:sldChg chg="add ord">
        <pc:chgData name="Niloofar Hosseini" userId="eb3e3110-2622-43cd-88f0-a4c46bd91734" providerId="ADAL" clId="{634308DC-A646-9E4D-A146-D2292CF4B519}" dt="2024-05-21T15:22:50.277" v="367" actId="20578"/>
        <pc:sldMkLst>
          <pc:docMk/>
          <pc:sldMk cId="307463773" sldId="274"/>
        </pc:sldMkLst>
      </pc:sldChg>
      <pc:sldChg chg="add ord">
        <pc:chgData name="Niloofar Hosseini" userId="eb3e3110-2622-43cd-88f0-a4c46bd91734" providerId="ADAL" clId="{634308DC-A646-9E4D-A146-D2292CF4B519}" dt="2024-05-21T15:27:59.632" v="434" actId="20578"/>
        <pc:sldMkLst>
          <pc:docMk/>
          <pc:sldMk cId="3739858154" sldId="275"/>
        </pc:sldMkLst>
      </pc:sldChg>
      <pc:sldMasterChg chg="setBg modSldLayout">
        <pc:chgData name="Niloofar Hosseini" userId="eb3e3110-2622-43cd-88f0-a4c46bd91734" providerId="ADAL" clId="{634308DC-A646-9E4D-A146-D2292CF4B519}" dt="2024-05-21T15:04:36.702" v="2"/>
        <pc:sldMasterMkLst>
          <pc:docMk/>
          <pc:sldMasterMk cId="361654288" sldId="2147483648"/>
        </pc:sldMasterMkLst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3641698387" sldId="2147483649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1451499298" sldId="2147483650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153126412" sldId="2147483651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3934004213" sldId="2147483652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3123944936" sldId="2147483653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2028159630" sldId="2147483654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1677618214" sldId="2147483655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2614171325" sldId="2147483656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1903624834" sldId="2147483657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3293462116" sldId="2147483658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243438048" sldId="2147483659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7AE09E-C3A9-4C6D-BFFE-1926C7FC4782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5043AC-B3FC-4CD4-98BD-982B39946B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73702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40873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6355A5-A91E-D5FA-41A7-CD2934353F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EC62E8D-2BFE-209C-3D17-0E9E64B82B2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53718C7-0CAB-EFAC-AF3A-F66F3897348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51FA0F-6C89-1DCB-7AAB-1CD421F6454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27886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1F7E53-8057-6198-0BD5-17C32B2FE5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B0F639A-BEC5-B843-C99D-469E1CE0CF7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918F733-BBAC-0A2C-BB5F-D9C5D673CBA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EBC62A-64B3-4C1F-32B1-C3355A49758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83067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E06E4E-369A-55BE-AB9B-7523A0DD1F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3B767EA-0634-FFA5-E8E8-B4140CF17F3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0CDBD8D-4171-77A6-C262-40D1FB0E659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026B32-118F-092F-3106-9D0350910B7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67132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6075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1809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6214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3375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6109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0878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0027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2687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4968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5715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006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AB6041-1FC8-49B1-89C7-4C29C468C8A4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788136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68178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5763565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خداوند حافظ ماست ، خداوند عاشق ماست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اوست ابا پدر ما</a:t>
            </a: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Khodavand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hafeze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mast ,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Khodavand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asheghe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mast</a:t>
            </a: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Oust Abba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Pedare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05215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0CC45E-7B03-461B-6FFA-E3BF3838B4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64F571C-B1D2-4DEE-65BC-0D867BD81018}"/>
              </a:ext>
            </a:extLst>
          </p:cNvPr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F746693-77A8-11CF-9AB5-9793CBECC7B6}"/>
              </a:ext>
            </a:extLst>
          </p:cNvPr>
          <p:cNvSpPr/>
          <p:nvPr/>
        </p:nvSpPr>
        <p:spPr>
          <a:xfrm>
            <a:off x="0" y="0"/>
            <a:ext cx="12192000" cy="5763565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در نبردها حامی ماست ، نادیدنی اما با ماست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پدر من ، پادشاه جهان</a:t>
            </a: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nabardha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hamiye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mast ,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Nadidani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ama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mast</a:t>
            </a: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Pedare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 ,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Pedshahe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jahan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65237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2EF79B-FE3F-CC1B-9626-F8AA9AABAB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C0ECB3C-3B0C-B8DD-C6CB-9E138D81718B}"/>
              </a:ext>
            </a:extLst>
          </p:cNvPr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48A9905-909E-CC61-A99A-883B9C18B7B4}"/>
              </a:ext>
            </a:extLst>
          </p:cNvPr>
          <p:cNvSpPr/>
          <p:nvPr/>
        </p:nvSpPr>
        <p:spPr>
          <a:xfrm>
            <a:off x="0" y="0"/>
            <a:ext cx="12192000" cy="5763565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ابا ابا ابا مالک آسمان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پادشاه پادشاه پادشاه پدر جهان</a:t>
            </a: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Abba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Abba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Abba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Maleke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asman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Padshah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Padshah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Padshah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Pedare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jahan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39760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1D89BF-DCA5-7C44-0DE3-DC3A7C6603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7F93383-E348-F3D0-D944-51F1AD843DEE}"/>
              </a:ext>
            </a:extLst>
          </p:cNvPr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33B68D6-584E-3BF0-9ACE-75C4AF1D5058}"/>
              </a:ext>
            </a:extLst>
          </p:cNvPr>
          <p:cNvSpPr/>
          <p:nvPr/>
        </p:nvSpPr>
        <p:spPr>
          <a:xfrm>
            <a:off x="0" y="0"/>
            <a:ext cx="12192000" cy="5763565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بی‌نهایت می‌بخشی ، مخفی‌گاه من هستی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ابا ای پدر</a:t>
            </a: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Binahayat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mibakhshi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Makhfigahe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hasti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Abba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ey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Pedar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87290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27724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118</TotalTime>
  <Words>92</Words>
  <Application>Microsoft Office PowerPoint</Application>
  <PresentationFormat>Widescreen</PresentationFormat>
  <Paragraphs>28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13</cp:revision>
  <dcterms:created xsi:type="dcterms:W3CDTF">2018-08-23T12:16:56Z</dcterms:created>
  <dcterms:modified xsi:type="dcterms:W3CDTF">2026-06-23T12:43:43Z</dcterms:modified>
</cp:coreProperties>
</file>