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65" r:id="rId2"/>
    <p:sldId id="256" r:id="rId3"/>
    <p:sldId id="272" r:id="rId4"/>
    <p:sldId id="258" r:id="rId5"/>
    <p:sldId id="259" r:id="rId6"/>
    <p:sldId id="279" r:id="rId7"/>
    <p:sldId id="260" r:id="rId8"/>
    <p:sldId id="280" r:id="rId9"/>
    <p:sldId id="285" r:id="rId10"/>
    <p:sldId id="286" r:id="rId11"/>
    <p:sldId id="281" r:id="rId12"/>
    <p:sldId id="282" r:id="rId13"/>
    <p:sldId id="283" r:id="rId14"/>
    <p:sldId id="284" r:id="rId15"/>
    <p:sldId id="287" r:id="rId16"/>
    <p:sldId id="288" r:id="rId17"/>
    <p:sldId id="26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409B0-A4B6-DA66-0918-BC489A784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D5924E-DA47-1483-AC76-A611BE7AE1D2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33E7F7-3112-8568-C72C-A831F1D5938D}"/>
              </a:ext>
            </a:extLst>
          </p:cNvPr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 تو امن‌ترین مکان 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پاهایت آرامی دارم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amntarin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27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E6775-E05E-1773-042B-C0569F070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4C7596-D4E0-9C90-E5E4-44A754C43670}"/>
              </a:ext>
            </a:extLst>
          </p:cNvPr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صدای قلب تو را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می‌شنوم من ابا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Mishenavam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Abba</a:t>
            </a:r>
          </a:p>
        </p:txBody>
      </p:sp>
    </p:spTree>
    <p:extLst>
      <p:ext uri="{BB962C8B-B14F-4D97-AF65-F5344CB8AC3E}">
        <p14:creationId xmlns:p14="http://schemas.microsoft.com/office/powerpoint/2010/main" val="3992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5E26A-A488-F779-3549-2DB427CA0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68EFA-1D9E-4ACF-F262-57C5FE6536B3}"/>
              </a:ext>
            </a:extLst>
          </p:cNvPr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خواند این سرود را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محبوبم ، تویی فرزندم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54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54866-EF4A-ADBD-4B1E-217EA49A9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B62B43-35B9-A93F-7F34-39BD14B22D48}"/>
              </a:ext>
            </a:extLst>
          </p:cNvPr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هستم فرزند تو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 و دلبند تو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delbande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3077880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D1AD6-99CF-5D0C-7415-5462DB22F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B95DDC-F6F6-0B79-D5B8-52FB38DF29D3}"/>
              </a:ext>
            </a:extLst>
          </p:cNvPr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سرنوشتم دست تو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پرستم تو را ستایم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Sarneveshtam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7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1C3F-1BC3-7201-0ED8-2FEE89076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6F8247-DBC3-0A04-91CD-2E3D0F6F6BF2}"/>
              </a:ext>
            </a:extLst>
          </p:cNvPr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ابا ابا ابا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084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ED2C0-5321-D8F6-2072-E157DC883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42E0B-5D81-4770-BD8D-2F1DFA387916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AA7350-6137-79B1-273B-C9B514A6880C}"/>
              </a:ext>
            </a:extLst>
          </p:cNvPr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 تو امن‌ترین مکان 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پاهایت آرامی دارم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amntarin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255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نزد تخت فیض آمدم ابا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مکانی که دانم می‌پذیری من را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Abba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Makani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mipaziri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خون عیسی من رهایی یافته‌ام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آغوش گرمت به آرامی خوانم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yafteam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1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ابا ابا ابا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4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 تو امن‌ترین مکان 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پاهایت آرامی دارم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amntarin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602DA-D1F2-F9DF-43BF-E7B6C6181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8CD7D9-CA50-E4A2-57C2-4297A0016E14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فرزند خود خواندی ابا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سر سفره خود نشاندی ابا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Abba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sofreye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neshandi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Abba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99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خانه‌ات خانه‌ام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میراثت گشته‌ام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Khaneat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khaneam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Mirasat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gashteam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66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1F341-BFA1-1B97-CB00-9AEFB61D8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8123F0-0F5C-3B1D-A5F8-FC6C44CF8CE0}"/>
              </a:ext>
            </a:extLst>
          </p:cNvPr>
          <p:cNvSpPr/>
          <p:nvPr/>
        </p:nvSpPr>
        <p:spPr>
          <a:xfrm>
            <a:off x="0" y="0"/>
            <a:ext cx="12192000" cy="58448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توست در دلم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پس ندا می‌دهم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midaham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371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40476-B075-FA9A-44D5-509D3849F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786C42-99A5-2F3A-788B-A6CF03A8E4A9}"/>
              </a:ext>
            </a:extLst>
          </p:cNvPr>
          <p:cNvSpPr/>
          <p:nvPr/>
        </p:nvSpPr>
        <p:spPr>
          <a:xfrm>
            <a:off x="0" y="0"/>
            <a:ext cx="12192000" cy="52557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ابا ابا ابا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Abba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2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253</Words>
  <Application>Microsoft Office PowerPoint</Application>
  <PresentationFormat>Widescreen</PresentationFormat>
  <Paragraphs>91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2018-08-23T12:16:56Z</dcterms:created>
  <dcterms:modified xsi:type="dcterms:W3CDTF">2026-03-03T12:12:00Z</dcterms:modified>
</cp:coreProperties>
</file>